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63" r:id="rId8"/>
    <p:sldId id="266" r:id="rId9"/>
    <p:sldId id="267" r:id="rId10"/>
    <p:sldId id="264" r:id="rId11"/>
    <p:sldId id="269" r:id="rId12"/>
    <p:sldId id="275" r:id="rId13"/>
    <p:sldId id="276" r:id="rId14"/>
    <p:sldId id="270" r:id="rId15"/>
    <p:sldId id="271" r:id="rId16"/>
    <p:sldId id="26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60"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39C627-17B2-400E-9FFC-B66E72CE4945}" type="doc">
      <dgm:prSet loTypeId="urn:microsoft.com/office/officeart/2005/8/layout/hList1" loCatId="list" qsTypeId="urn:microsoft.com/office/officeart/2005/8/quickstyle/3d3" qsCatId="3D" csTypeId="urn:microsoft.com/office/officeart/2005/8/colors/accent1_2" csCatId="accent1" phldr="1"/>
      <dgm:spPr/>
      <dgm:t>
        <a:bodyPr/>
        <a:lstStyle/>
        <a:p>
          <a:endParaRPr lang="en-IN"/>
        </a:p>
      </dgm:t>
    </dgm:pt>
    <dgm:pt modelId="{2C0B1120-2B71-4342-A0FD-0CF367A80536}">
      <dgm:prSet phldrT="[Text]"/>
      <dgm:spPr/>
      <dgm:t>
        <a:bodyPr/>
        <a:lstStyle/>
        <a:p>
          <a:r>
            <a:rPr lang="en-IN" dirty="0" smtClean="0"/>
            <a:t>WG:1	</a:t>
          </a:r>
          <a:endParaRPr lang="en-IN" dirty="0"/>
        </a:p>
      </dgm:t>
    </dgm:pt>
    <dgm:pt modelId="{506FBD05-E567-4514-8929-C65A2E3D2E1C}" type="parTrans" cxnId="{E49F40E7-C99E-459A-A666-40887F9A80D8}">
      <dgm:prSet/>
      <dgm:spPr/>
      <dgm:t>
        <a:bodyPr/>
        <a:lstStyle/>
        <a:p>
          <a:endParaRPr lang="en-IN"/>
        </a:p>
      </dgm:t>
    </dgm:pt>
    <dgm:pt modelId="{F568136F-D25C-40DC-B4F1-7DB1AE53030B}" type="sibTrans" cxnId="{E49F40E7-C99E-459A-A666-40887F9A80D8}">
      <dgm:prSet/>
      <dgm:spPr/>
      <dgm:t>
        <a:bodyPr/>
        <a:lstStyle/>
        <a:p>
          <a:endParaRPr lang="en-IN"/>
        </a:p>
      </dgm:t>
    </dgm:pt>
    <dgm:pt modelId="{9D762C6F-6B63-4039-B6F5-00570ECD122B}">
      <dgm:prSet phldrT="[Text]"/>
      <dgm:spPr/>
      <dgm:t>
        <a:bodyPr/>
        <a:lstStyle/>
        <a:p>
          <a:r>
            <a:rPr lang="en-IN" dirty="0" smtClean="0"/>
            <a:t>SDG2 (Zero Hunger)</a:t>
          </a:r>
          <a:endParaRPr lang="en-IN" dirty="0"/>
        </a:p>
      </dgm:t>
    </dgm:pt>
    <dgm:pt modelId="{D518096E-980C-4FAC-9D90-2846D05DCDC6}" type="parTrans" cxnId="{0DB8E3A1-A771-49C2-991C-4B8BD5E1BAB4}">
      <dgm:prSet/>
      <dgm:spPr/>
      <dgm:t>
        <a:bodyPr/>
        <a:lstStyle/>
        <a:p>
          <a:endParaRPr lang="en-IN"/>
        </a:p>
      </dgm:t>
    </dgm:pt>
    <dgm:pt modelId="{DD82C310-060E-44D0-A3A9-9EE91E457E0C}" type="sibTrans" cxnId="{0DB8E3A1-A771-49C2-991C-4B8BD5E1BAB4}">
      <dgm:prSet/>
      <dgm:spPr/>
      <dgm:t>
        <a:bodyPr/>
        <a:lstStyle/>
        <a:p>
          <a:endParaRPr lang="en-IN"/>
        </a:p>
      </dgm:t>
    </dgm:pt>
    <dgm:pt modelId="{6B20FCD9-1537-4656-A67B-CE24E8732555}">
      <dgm:prSet phldrT="[Text]"/>
      <dgm:spPr/>
      <dgm:t>
        <a:bodyPr/>
        <a:lstStyle/>
        <a:p>
          <a:r>
            <a:rPr lang="en-IN" dirty="0" smtClean="0"/>
            <a:t>WG:5</a:t>
          </a:r>
          <a:endParaRPr lang="en-IN" dirty="0"/>
        </a:p>
      </dgm:t>
    </dgm:pt>
    <dgm:pt modelId="{81784850-B8B0-4CB4-AB48-C3B85EDF2DF2}" type="parTrans" cxnId="{A1CDECC3-0B73-42FB-9FE1-6A1CB788565B}">
      <dgm:prSet/>
      <dgm:spPr/>
      <dgm:t>
        <a:bodyPr/>
        <a:lstStyle/>
        <a:p>
          <a:endParaRPr lang="en-IN"/>
        </a:p>
      </dgm:t>
    </dgm:pt>
    <dgm:pt modelId="{D83B30C8-D516-4050-A826-1C778FF2BC98}" type="sibTrans" cxnId="{A1CDECC3-0B73-42FB-9FE1-6A1CB788565B}">
      <dgm:prSet/>
      <dgm:spPr/>
      <dgm:t>
        <a:bodyPr/>
        <a:lstStyle/>
        <a:p>
          <a:endParaRPr lang="en-IN"/>
        </a:p>
      </dgm:t>
    </dgm:pt>
    <dgm:pt modelId="{0C84B67D-76B3-4F0D-A30F-C3E948DD1A4F}">
      <dgm:prSet phldrT="[Text]"/>
      <dgm:spPr/>
      <dgm:t>
        <a:bodyPr/>
        <a:lstStyle/>
        <a:p>
          <a:r>
            <a:rPr lang="en-IN" dirty="0" smtClean="0"/>
            <a:t>SDG8 (Decent work and economic growth)</a:t>
          </a:r>
          <a:endParaRPr lang="en-IN" dirty="0"/>
        </a:p>
      </dgm:t>
    </dgm:pt>
    <dgm:pt modelId="{778AAC26-8DE7-4D0F-B742-6066DE28CF5A}" type="parTrans" cxnId="{01211B7E-A064-4798-BABD-CE8F5E23AE83}">
      <dgm:prSet/>
      <dgm:spPr/>
      <dgm:t>
        <a:bodyPr/>
        <a:lstStyle/>
        <a:p>
          <a:endParaRPr lang="en-IN"/>
        </a:p>
      </dgm:t>
    </dgm:pt>
    <dgm:pt modelId="{9D10C6E6-3171-4158-8845-9B3E48A623B2}" type="sibTrans" cxnId="{01211B7E-A064-4798-BABD-CE8F5E23AE83}">
      <dgm:prSet/>
      <dgm:spPr/>
      <dgm:t>
        <a:bodyPr/>
        <a:lstStyle/>
        <a:p>
          <a:endParaRPr lang="en-IN"/>
        </a:p>
      </dgm:t>
    </dgm:pt>
    <dgm:pt modelId="{A89CA105-56B6-4974-9D88-A5AB0F2DBA88}">
      <dgm:prSet phldrT="[Text]"/>
      <dgm:spPr/>
      <dgm:t>
        <a:bodyPr/>
        <a:lstStyle/>
        <a:p>
          <a:r>
            <a:rPr lang="en-IN" dirty="0" smtClean="0"/>
            <a:t>WG:</a:t>
          </a:r>
          <a:endParaRPr lang="en-IN" dirty="0"/>
        </a:p>
      </dgm:t>
    </dgm:pt>
    <dgm:pt modelId="{71477FB9-C64F-4BEB-8DEA-56C1B7A685F2}" type="parTrans" cxnId="{F2DE4D2C-8BB7-449C-B0A5-419277F9DAB8}">
      <dgm:prSet/>
      <dgm:spPr/>
      <dgm:t>
        <a:bodyPr/>
        <a:lstStyle/>
        <a:p>
          <a:endParaRPr lang="en-IN"/>
        </a:p>
      </dgm:t>
    </dgm:pt>
    <dgm:pt modelId="{7A2BBDFF-2026-4C56-90C3-AACAE72FA1A6}" type="sibTrans" cxnId="{F2DE4D2C-8BB7-449C-B0A5-419277F9DAB8}">
      <dgm:prSet/>
      <dgm:spPr/>
      <dgm:t>
        <a:bodyPr/>
        <a:lstStyle/>
        <a:p>
          <a:endParaRPr lang="en-IN"/>
        </a:p>
      </dgm:t>
    </dgm:pt>
    <dgm:pt modelId="{33CED3A8-FD19-48AF-A574-6DD61D77D0D0}">
      <dgm:prSet phldrT="[Text]"/>
      <dgm:spPr/>
      <dgm:t>
        <a:bodyPr/>
        <a:lstStyle/>
        <a:p>
          <a:r>
            <a:rPr lang="en-IN" dirty="0" smtClean="0"/>
            <a:t>SDG17         (Revitalising global Partnership)</a:t>
          </a:r>
          <a:endParaRPr lang="en-IN" dirty="0"/>
        </a:p>
      </dgm:t>
    </dgm:pt>
    <dgm:pt modelId="{26C72E5C-89DA-482F-BD27-6F17B0C92BF3}" type="parTrans" cxnId="{E3F9861F-1CE2-443B-8E3D-264C3FB8752A}">
      <dgm:prSet/>
      <dgm:spPr/>
      <dgm:t>
        <a:bodyPr/>
        <a:lstStyle/>
        <a:p>
          <a:endParaRPr lang="en-IN"/>
        </a:p>
      </dgm:t>
    </dgm:pt>
    <dgm:pt modelId="{D4171348-48F8-466A-A617-B5F52A31EABB}" type="sibTrans" cxnId="{E3F9861F-1CE2-443B-8E3D-264C3FB8752A}">
      <dgm:prSet/>
      <dgm:spPr/>
      <dgm:t>
        <a:bodyPr/>
        <a:lstStyle/>
        <a:p>
          <a:endParaRPr lang="en-IN"/>
        </a:p>
      </dgm:t>
    </dgm:pt>
    <dgm:pt modelId="{574069E5-36C0-4A7C-AA9C-553A220A6003}" type="pres">
      <dgm:prSet presAssocID="{ED39C627-17B2-400E-9FFC-B66E72CE4945}" presName="Name0" presStyleCnt="0">
        <dgm:presLayoutVars>
          <dgm:dir/>
          <dgm:animLvl val="lvl"/>
          <dgm:resizeHandles val="exact"/>
        </dgm:presLayoutVars>
      </dgm:prSet>
      <dgm:spPr/>
      <dgm:t>
        <a:bodyPr/>
        <a:lstStyle/>
        <a:p>
          <a:endParaRPr lang="en-IN"/>
        </a:p>
      </dgm:t>
    </dgm:pt>
    <dgm:pt modelId="{3CEB4160-A608-49F9-9F13-9B800F1CC57C}" type="pres">
      <dgm:prSet presAssocID="{2C0B1120-2B71-4342-A0FD-0CF367A80536}" presName="composite" presStyleCnt="0"/>
      <dgm:spPr/>
    </dgm:pt>
    <dgm:pt modelId="{4D40852C-99CD-475D-92F6-63A2865F998F}" type="pres">
      <dgm:prSet presAssocID="{2C0B1120-2B71-4342-A0FD-0CF367A80536}" presName="parTx" presStyleLbl="alignNode1" presStyleIdx="0" presStyleCnt="3">
        <dgm:presLayoutVars>
          <dgm:chMax val="0"/>
          <dgm:chPref val="0"/>
          <dgm:bulletEnabled val="1"/>
        </dgm:presLayoutVars>
      </dgm:prSet>
      <dgm:spPr/>
      <dgm:t>
        <a:bodyPr/>
        <a:lstStyle/>
        <a:p>
          <a:endParaRPr lang="en-IN"/>
        </a:p>
      </dgm:t>
    </dgm:pt>
    <dgm:pt modelId="{A71DC387-1B3D-4E72-AF5E-9718F0F20CE4}" type="pres">
      <dgm:prSet presAssocID="{2C0B1120-2B71-4342-A0FD-0CF367A80536}" presName="desTx" presStyleLbl="alignAccFollowNode1" presStyleIdx="0" presStyleCnt="3">
        <dgm:presLayoutVars>
          <dgm:bulletEnabled val="1"/>
        </dgm:presLayoutVars>
      </dgm:prSet>
      <dgm:spPr/>
      <dgm:t>
        <a:bodyPr/>
        <a:lstStyle/>
        <a:p>
          <a:endParaRPr lang="en-IN"/>
        </a:p>
      </dgm:t>
    </dgm:pt>
    <dgm:pt modelId="{B575516E-3D93-4FEE-95C0-CBA040AB17A3}" type="pres">
      <dgm:prSet presAssocID="{F568136F-D25C-40DC-B4F1-7DB1AE53030B}" presName="space" presStyleCnt="0"/>
      <dgm:spPr/>
    </dgm:pt>
    <dgm:pt modelId="{39675F4A-C246-4368-9E0E-808149C0837F}" type="pres">
      <dgm:prSet presAssocID="{6B20FCD9-1537-4656-A67B-CE24E8732555}" presName="composite" presStyleCnt="0"/>
      <dgm:spPr/>
    </dgm:pt>
    <dgm:pt modelId="{4CCD7C70-6C16-49E1-976B-8EA7100456F3}" type="pres">
      <dgm:prSet presAssocID="{6B20FCD9-1537-4656-A67B-CE24E8732555}" presName="parTx" presStyleLbl="alignNode1" presStyleIdx="1" presStyleCnt="3">
        <dgm:presLayoutVars>
          <dgm:chMax val="0"/>
          <dgm:chPref val="0"/>
          <dgm:bulletEnabled val="1"/>
        </dgm:presLayoutVars>
      </dgm:prSet>
      <dgm:spPr/>
      <dgm:t>
        <a:bodyPr/>
        <a:lstStyle/>
        <a:p>
          <a:endParaRPr lang="en-IN"/>
        </a:p>
      </dgm:t>
    </dgm:pt>
    <dgm:pt modelId="{319F3272-A7E2-461A-999A-75D692FA54D4}" type="pres">
      <dgm:prSet presAssocID="{6B20FCD9-1537-4656-A67B-CE24E8732555}" presName="desTx" presStyleLbl="alignAccFollowNode1" presStyleIdx="1" presStyleCnt="3">
        <dgm:presLayoutVars>
          <dgm:bulletEnabled val="1"/>
        </dgm:presLayoutVars>
      </dgm:prSet>
      <dgm:spPr/>
      <dgm:t>
        <a:bodyPr/>
        <a:lstStyle/>
        <a:p>
          <a:endParaRPr lang="en-IN"/>
        </a:p>
      </dgm:t>
    </dgm:pt>
    <dgm:pt modelId="{DB48D87C-4548-479F-8F50-4BA3CA99AF16}" type="pres">
      <dgm:prSet presAssocID="{D83B30C8-D516-4050-A826-1C778FF2BC98}" presName="space" presStyleCnt="0"/>
      <dgm:spPr/>
    </dgm:pt>
    <dgm:pt modelId="{16552917-5560-4366-976E-6978D1BBE8A3}" type="pres">
      <dgm:prSet presAssocID="{A89CA105-56B6-4974-9D88-A5AB0F2DBA88}" presName="composite" presStyleCnt="0"/>
      <dgm:spPr/>
    </dgm:pt>
    <dgm:pt modelId="{B1DDCDFB-A9FD-41EA-A5DD-23A5F0D1C9FB}" type="pres">
      <dgm:prSet presAssocID="{A89CA105-56B6-4974-9D88-A5AB0F2DBA88}" presName="parTx" presStyleLbl="alignNode1" presStyleIdx="2" presStyleCnt="3">
        <dgm:presLayoutVars>
          <dgm:chMax val="0"/>
          <dgm:chPref val="0"/>
          <dgm:bulletEnabled val="1"/>
        </dgm:presLayoutVars>
      </dgm:prSet>
      <dgm:spPr/>
      <dgm:t>
        <a:bodyPr/>
        <a:lstStyle/>
        <a:p>
          <a:endParaRPr lang="en-IN"/>
        </a:p>
      </dgm:t>
    </dgm:pt>
    <dgm:pt modelId="{EC2B5799-C280-48CC-8739-FE455ED90056}" type="pres">
      <dgm:prSet presAssocID="{A89CA105-56B6-4974-9D88-A5AB0F2DBA88}" presName="desTx" presStyleLbl="alignAccFollowNode1" presStyleIdx="2" presStyleCnt="3">
        <dgm:presLayoutVars>
          <dgm:bulletEnabled val="1"/>
        </dgm:presLayoutVars>
      </dgm:prSet>
      <dgm:spPr/>
      <dgm:t>
        <a:bodyPr/>
        <a:lstStyle/>
        <a:p>
          <a:endParaRPr lang="en-IN"/>
        </a:p>
      </dgm:t>
    </dgm:pt>
  </dgm:ptLst>
  <dgm:cxnLst>
    <dgm:cxn modelId="{8F1DC3D8-791D-464E-8C55-048716EC914E}" type="presOf" srcId="{2C0B1120-2B71-4342-A0FD-0CF367A80536}" destId="{4D40852C-99CD-475D-92F6-63A2865F998F}" srcOrd="0" destOrd="0" presId="urn:microsoft.com/office/officeart/2005/8/layout/hList1"/>
    <dgm:cxn modelId="{F2DE4D2C-8BB7-449C-B0A5-419277F9DAB8}" srcId="{ED39C627-17B2-400E-9FFC-B66E72CE4945}" destId="{A89CA105-56B6-4974-9D88-A5AB0F2DBA88}" srcOrd="2" destOrd="0" parTransId="{71477FB9-C64F-4BEB-8DEA-56C1B7A685F2}" sibTransId="{7A2BBDFF-2026-4C56-90C3-AACAE72FA1A6}"/>
    <dgm:cxn modelId="{E3F9861F-1CE2-443B-8E3D-264C3FB8752A}" srcId="{A89CA105-56B6-4974-9D88-A5AB0F2DBA88}" destId="{33CED3A8-FD19-48AF-A574-6DD61D77D0D0}" srcOrd="0" destOrd="0" parTransId="{26C72E5C-89DA-482F-BD27-6F17B0C92BF3}" sibTransId="{D4171348-48F8-466A-A617-B5F52A31EABB}"/>
    <dgm:cxn modelId="{CE6983DC-3DEF-45AC-89B5-E8E4F6B1C65F}" type="presOf" srcId="{ED39C627-17B2-400E-9FFC-B66E72CE4945}" destId="{574069E5-36C0-4A7C-AA9C-553A220A6003}" srcOrd="0" destOrd="0" presId="urn:microsoft.com/office/officeart/2005/8/layout/hList1"/>
    <dgm:cxn modelId="{E7971F7C-5B66-44D2-B619-494CDCA277D4}" type="presOf" srcId="{9D762C6F-6B63-4039-B6F5-00570ECD122B}" destId="{A71DC387-1B3D-4E72-AF5E-9718F0F20CE4}" srcOrd="0" destOrd="0" presId="urn:microsoft.com/office/officeart/2005/8/layout/hList1"/>
    <dgm:cxn modelId="{01211B7E-A064-4798-BABD-CE8F5E23AE83}" srcId="{6B20FCD9-1537-4656-A67B-CE24E8732555}" destId="{0C84B67D-76B3-4F0D-A30F-C3E948DD1A4F}" srcOrd="0" destOrd="0" parTransId="{778AAC26-8DE7-4D0F-B742-6066DE28CF5A}" sibTransId="{9D10C6E6-3171-4158-8845-9B3E48A623B2}"/>
    <dgm:cxn modelId="{EE162C28-2C39-406A-AEBD-9966433EF6E4}" type="presOf" srcId="{A89CA105-56B6-4974-9D88-A5AB0F2DBA88}" destId="{B1DDCDFB-A9FD-41EA-A5DD-23A5F0D1C9FB}" srcOrd="0" destOrd="0" presId="urn:microsoft.com/office/officeart/2005/8/layout/hList1"/>
    <dgm:cxn modelId="{A1CDECC3-0B73-42FB-9FE1-6A1CB788565B}" srcId="{ED39C627-17B2-400E-9FFC-B66E72CE4945}" destId="{6B20FCD9-1537-4656-A67B-CE24E8732555}" srcOrd="1" destOrd="0" parTransId="{81784850-B8B0-4CB4-AB48-C3B85EDF2DF2}" sibTransId="{D83B30C8-D516-4050-A826-1C778FF2BC98}"/>
    <dgm:cxn modelId="{E33BF09B-DE1F-444E-94CC-E1619A5DDECF}" type="presOf" srcId="{0C84B67D-76B3-4F0D-A30F-C3E948DD1A4F}" destId="{319F3272-A7E2-461A-999A-75D692FA54D4}" srcOrd="0" destOrd="0" presId="urn:microsoft.com/office/officeart/2005/8/layout/hList1"/>
    <dgm:cxn modelId="{D522DB0F-21A5-48CB-B839-844F982F2966}" type="presOf" srcId="{33CED3A8-FD19-48AF-A574-6DD61D77D0D0}" destId="{EC2B5799-C280-48CC-8739-FE455ED90056}" srcOrd="0" destOrd="0" presId="urn:microsoft.com/office/officeart/2005/8/layout/hList1"/>
    <dgm:cxn modelId="{E49F40E7-C99E-459A-A666-40887F9A80D8}" srcId="{ED39C627-17B2-400E-9FFC-B66E72CE4945}" destId="{2C0B1120-2B71-4342-A0FD-0CF367A80536}" srcOrd="0" destOrd="0" parTransId="{506FBD05-E567-4514-8929-C65A2E3D2E1C}" sibTransId="{F568136F-D25C-40DC-B4F1-7DB1AE53030B}"/>
    <dgm:cxn modelId="{0DB8E3A1-A771-49C2-991C-4B8BD5E1BAB4}" srcId="{2C0B1120-2B71-4342-A0FD-0CF367A80536}" destId="{9D762C6F-6B63-4039-B6F5-00570ECD122B}" srcOrd="0" destOrd="0" parTransId="{D518096E-980C-4FAC-9D90-2846D05DCDC6}" sibTransId="{DD82C310-060E-44D0-A3A9-9EE91E457E0C}"/>
    <dgm:cxn modelId="{C8C64F13-0492-4414-8CB7-FC6655AA6073}" type="presOf" srcId="{6B20FCD9-1537-4656-A67B-CE24E8732555}" destId="{4CCD7C70-6C16-49E1-976B-8EA7100456F3}" srcOrd="0" destOrd="0" presId="urn:microsoft.com/office/officeart/2005/8/layout/hList1"/>
    <dgm:cxn modelId="{F7308E3A-1B1B-4150-81F9-364E634FFAF8}" type="presParOf" srcId="{574069E5-36C0-4A7C-AA9C-553A220A6003}" destId="{3CEB4160-A608-49F9-9F13-9B800F1CC57C}" srcOrd="0" destOrd="0" presId="urn:microsoft.com/office/officeart/2005/8/layout/hList1"/>
    <dgm:cxn modelId="{48288731-5196-473E-9865-237D88AC70D6}" type="presParOf" srcId="{3CEB4160-A608-49F9-9F13-9B800F1CC57C}" destId="{4D40852C-99CD-475D-92F6-63A2865F998F}" srcOrd="0" destOrd="0" presId="urn:microsoft.com/office/officeart/2005/8/layout/hList1"/>
    <dgm:cxn modelId="{8ED1029A-2C8C-48AE-B14B-2B02521C424A}" type="presParOf" srcId="{3CEB4160-A608-49F9-9F13-9B800F1CC57C}" destId="{A71DC387-1B3D-4E72-AF5E-9718F0F20CE4}" srcOrd="1" destOrd="0" presId="urn:microsoft.com/office/officeart/2005/8/layout/hList1"/>
    <dgm:cxn modelId="{5D1F5C2C-8FAC-4A95-B5BE-B2DB1493D784}" type="presParOf" srcId="{574069E5-36C0-4A7C-AA9C-553A220A6003}" destId="{B575516E-3D93-4FEE-95C0-CBA040AB17A3}" srcOrd="1" destOrd="0" presId="urn:microsoft.com/office/officeart/2005/8/layout/hList1"/>
    <dgm:cxn modelId="{F9EE87BF-79DD-4911-9CB7-FA453A5B9FEE}" type="presParOf" srcId="{574069E5-36C0-4A7C-AA9C-553A220A6003}" destId="{39675F4A-C246-4368-9E0E-808149C0837F}" srcOrd="2" destOrd="0" presId="urn:microsoft.com/office/officeart/2005/8/layout/hList1"/>
    <dgm:cxn modelId="{55916F5C-6F86-46ED-A8E7-9537218AA2D6}" type="presParOf" srcId="{39675F4A-C246-4368-9E0E-808149C0837F}" destId="{4CCD7C70-6C16-49E1-976B-8EA7100456F3}" srcOrd="0" destOrd="0" presId="urn:microsoft.com/office/officeart/2005/8/layout/hList1"/>
    <dgm:cxn modelId="{D09F58DA-60EF-403A-8548-FE08ECC83A15}" type="presParOf" srcId="{39675F4A-C246-4368-9E0E-808149C0837F}" destId="{319F3272-A7E2-461A-999A-75D692FA54D4}" srcOrd="1" destOrd="0" presId="urn:microsoft.com/office/officeart/2005/8/layout/hList1"/>
    <dgm:cxn modelId="{DE95B7DD-8A95-46BF-AF4E-84504E6E54EE}" type="presParOf" srcId="{574069E5-36C0-4A7C-AA9C-553A220A6003}" destId="{DB48D87C-4548-479F-8F50-4BA3CA99AF16}" srcOrd="3" destOrd="0" presId="urn:microsoft.com/office/officeart/2005/8/layout/hList1"/>
    <dgm:cxn modelId="{79B6E89A-B0BF-40F3-90E9-CABDB0B63EB8}" type="presParOf" srcId="{574069E5-36C0-4A7C-AA9C-553A220A6003}" destId="{16552917-5560-4366-976E-6978D1BBE8A3}" srcOrd="4" destOrd="0" presId="urn:microsoft.com/office/officeart/2005/8/layout/hList1"/>
    <dgm:cxn modelId="{6C9D1EC0-0FF1-4EF6-9F22-5040A3D9258C}" type="presParOf" srcId="{16552917-5560-4366-976E-6978D1BBE8A3}" destId="{B1DDCDFB-A9FD-41EA-A5DD-23A5F0D1C9FB}" srcOrd="0" destOrd="0" presId="urn:microsoft.com/office/officeart/2005/8/layout/hList1"/>
    <dgm:cxn modelId="{90816A80-17C9-4C96-8AAD-94573EF75815}" type="presParOf" srcId="{16552917-5560-4366-976E-6978D1BBE8A3}" destId="{EC2B5799-C280-48CC-8739-FE455ED9005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120D46C-8071-4379-BC6E-B0B2623D573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96676E40-B1C7-4B49-8E51-C0E165E24F09}">
      <dgm:prSet/>
      <dgm:spPr/>
      <dgm:t>
        <a:bodyPr/>
        <a:lstStyle/>
        <a:p>
          <a:pPr rtl="0"/>
          <a:endParaRPr lang="en-IN"/>
        </a:p>
      </dgm:t>
    </dgm:pt>
    <dgm:pt modelId="{86A47AF5-CE37-4752-9DD4-DEFB4DF6FC62}" type="parTrans" cxnId="{29222899-9DCF-48F4-825B-33C6CEE124DA}">
      <dgm:prSet/>
      <dgm:spPr/>
      <dgm:t>
        <a:bodyPr/>
        <a:lstStyle/>
        <a:p>
          <a:endParaRPr lang="en-IN"/>
        </a:p>
      </dgm:t>
    </dgm:pt>
    <dgm:pt modelId="{0E5512DE-B27D-4CB1-A191-198F0C6208CD}" type="sibTrans" cxnId="{29222899-9DCF-48F4-825B-33C6CEE124DA}">
      <dgm:prSet/>
      <dgm:spPr/>
      <dgm:t>
        <a:bodyPr/>
        <a:lstStyle/>
        <a:p>
          <a:endParaRPr lang="en-IN"/>
        </a:p>
      </dgm:t>
    </dgm:pt>
    <dgm:pt modelId="{9597B3B8-01D1-42D6-986A-91FE60B278B1}">
      <dgm:prSet/>
      <dgm:spPr/>
      <dgm:t>
        <a:bodyPr/>
        <a:lstStyle/>
        <a:p>
          <a:pPr rtl="0"/>
          <a:r>
            <a:rPr lang="en-IN" i="1" dirty="0" smtClean="0"/>
            <a:t>To increase production of </a:t>
          </a:r>
          <a:r>
            <a:rPr lang="en-IN" i="1" dirty="0" err="1" smtClean="0"/>
            <a:t>Muga</a:t>
          </a:r>
          <a:r>
            <a:rPr lang="en-IN" i="1" dirty="0" smtClean="0"/>
            <a:t> silk to ten-fold and of  </a:t>
          </a:r>
          <a:r>
            <a:rPr lang="en-IN" i="1" dirty="0" err="1" smtClean="0"/>
            <a:t>Eri</a:t>
          </a:r>
          <a:r>
            <a:rPr lang="en-IN" i="1" dirty="0" smtClean="0"/>
            <a:t> silk to five-fold and Mulberry Silk.</a:t>
          </a:r>
          <a:r>
            <a:rPr lang="en-IN" b="1" i="1" dirty="0" smtClean="0"/>
            <a:t> </a:t>
          </a:r>
          <a:endParaRPr lang="en-IN" dirty="0"/>
        </a:p>
      </dgm:t>
    </dgm:pt>
    <dgm:pt modelId="{534FD7E6-99EC-44EC-ACD6-8B4976BBDD02}" type="parTrans" cxnId="{02833E9F-74E4-40ED-88E8-F8A8F71F0847}">
      <dgm:prSet/>
      <dgm:spPr/>
      <dgm:t>
        <a:bodyPr/>
        <a:lstStyle/>
        <a:p>
          <a:endParaRPr lang="en-IN"/>
        </a:p>
      </dgm:t>
    </dgm:pt>
    <dgm:pt modelId="{87765104-FEDC-4CF3-BC56-5ADD6147F46B}" type="sibTrans" cxnId="{02833E9F-74E4-40ED-88E8-F8A8F71F0847}">
      <dgm:prSet/>
      <dgm:spPr/>
      <dgm:t>
        <a:bodyPr/>
        <a:lstStyle/>
        <a:p>
          <a:endParaRPr lang="en-IN"/>
        </a:p>
      </dgm:t>
    </dgm:pt>
    <dgm:pt modelId="{DC362647-39F4-4C4E-8FBD-FA701E40D4E2}">
      <dgm:prSet/>
      <dgm:spPr/>
      <dgm:t>
        <a:bodyPr/>
        <a:lstStyle/>
        <a:p>
          <a:pPr rtl="0"/>
          <a:r>
            <a:rPr lang="en-IN" i="1" dirty="0" smtClean="0"/>
            <a:t>To increase the employment opportunities in rural areas through year-round activities and augmenting the land-based income and thus per capita income in rural areas.</a:t>
          </a:r>
          <a:endParaRPr lang="en-IN" dirty="0"/>
        </a:p>
      </dgm:t>
    </dgm:pt>
    <dgm:pt modelId="{894B6A54-E8C6-4C0A-A9DB-A632D1914CE9}" type="parTrans" cxnId="{EB9E7CCD-53C6-4BA1-A689-1D3D922BE8E0}">
      <dgm:prSet/>
      <dgm:spPr/>
      <dgm:t>
        <a:bodyPr/>
        <a:lstStyle/>
        <a:p>
          <a:endParaRPr lang="en-IN"/>
        </a:p>
      </dgm:t>
    </dgm:pt>
    <dgm:pt modelId="{5614414A-C972-428A-8A80-03E2B6BD9FEA}" type="sibTrans" cxnId="{EB9E7CCD-53C6-4BA1-A689-1D3D922BE8E0}">
      <dgm:prSet/>
      <dgm:spPr/>
      <dgm:t>
        <a:bodyPr/>
        <a:lstStyle/>
        <a:p>
          <a:endParaRPr lang="en-IN"/>
        </a:p>
      </dgm:t>
    </dgm:pt>
    <dgm:pt modelId="{72249C4D-C36E-4643-9F98-3BA3DE7F299A}">
      <dgm:prSet/>
      <dgm:spPr/>
      <dgm:t>
        <a:bodyPr/>
        <a:lstStyle/>
        <a:p>
          <a:pPr rtl="0"/>
          <a:r>
            <a:rPr lang="en-IN" i="1" dirty="0" smtClean="0"/>
            <a:t>To innovate and introduce cutting–edge technology in rearing and weaving without diluting the advantages of handloom techniques.</a:t>
          </a:r>
          <a:endParaRPr lang="en-IN" dirty="0"/>
        </a:p>
      </dgm:t>
    </dgm:pt>
    <dgm:pt modelId="{3D8E293B-31CE-414B-904F-FBABB380764C}" type="parTrans" cxnId="{23078000-B40F-4289-8AB1-8ECE227DE580}">
      <dgm:prSet/>
      <dgm:spPr/>
      <dgm:t>
        <a:bodyPr/>
        <a:lstStyle/>
        <a:p>
          <a:endParaRPr lang="en-IN"/>
        </a:p>
      </dgm:t>
    </dgm:pt>
    <dgm:pt modelId="{59EA4AA7-22CC-4287-8772-113EC3F4C64F}" type="sibTrans" cxnId="{23078000-B40F-4289-8AB1-8ECE227DE580}">
      <dgm:prSet/>
      <dgm:spPr/>
      <dgm:t>
        <a:bodyPr/>
        <a:lstStyle/>
        <a:p>
          <a:endParaRPr lang="en-IN"/>
        </a:p>
      </dgm:t>
    </dgm:pt>
    <dgm:pt modelId="{C9973B16-1EBB-4DC5-B35D-3C24FE97644C}">
      <dgm:prSet/>
      <dgm:spPr/>
      <dgm:t>
        <a:bodyPr/>
        <a:lstStyle/>
        <a:p>
          <a:pPr rtl="0"/>
          <a:endParaRPr lang="en-IN" dirty="0"/>
        </a:p>
      </dgm:t>
    </dgm:pt>
    <dgm:pt modelId="{DD32E920-11E1-46AC-93A0-139F43F7064E}" type="parTrans" cxnId="{41876102-A21C-43AF-9265-52C1D662F0C6}">
      <dgm:prSet/>
      <dgm:spPr/>
      <dgm:t>
        <a:bodyPr/>
        <a:lstStyle/>
        <a:p>
          <a:endParaRPr lang="en-IN"/>
        </a:p>
      </dgm:t>
    </dgm:pt>
    <dgm:pt modelId="{773C443C-010C-4412-8885-37BAE3A7A23F}" type="sibTrans" cxnId="{41876102-A21C-43AF-9265-52C1D662F0C6}">
      <dgm:prSet/>
      <dgm:spPr/>
      <dgm:t>
        <a:bodyPr/>
        <a:lstStyle/>
        <a:p>
          <a:endParaRPr lang="en-IN"/>
        </a:p>
      </dgm:t>
    </dgm:pt>
    <dgm:pt modelId="{F8C60CC3-FCB0-4ACA-B9AC-CBF82245484A}">
      <dgm:prSet/>
      <dgm:spPr/>
      <dgm:t>
        <a:bodyPr/>
        <a:lstStyle/>
        <a:p>
          <a:pPr rtl="0"/>
          <a:r>
            <a:rPr lang="en-IN" i="1" dirty="0" smtClean="0"/>
            <a:t>Positive interventions to build on the strength of primary stakeholders (</a:t>
          </a:r>
          <a:r>
            <a:rPr lang="en-IN" i="1" dirty="0" err="1" smtClean="0"/>
            <a:t>rearers</a:t>
          </a:r>
          <a:r>
            <a:rPr lang="en-IN" i="1" dirty="0" smtClean="0"/>
            <a:t> and weavers) and establish end-to-end linkages with markets and consumers within and outside country using modern technology.       </a:t>
          </a:r>
          <a:endParaRPr lang="en-IN" dirty="0"/>
        </a:p>
      </dgm:t>
    </dgm:pt>
    <dgm:pt modelId="{46B78982-8169-4AE6-ABF9-1CDD07C9C671}" type="parTrans" cxnId="{1786E41F-1C78-44B7-83E5-F936A92B2F9A}">
      <dgm:prSet/>
      <dgm:spPr/>
      <dgm:t>
        <a:bodyPr/>
        <a:lstStyle/>
        <a:p>
          <a:endParaRPr lang="en-IN"/>
        </a:p>
      </dgm:t>
    </dgm:pt>
    <dgm:pt modelId="{83BC6B96-BFDC-4A4D-871C-88003E73E432}" type="sibTrans" cxnId="{1786E41F-1C78-44B7-83E5-F936A92B2F9A}">
      <dgm:prSet/>
      <dgm:spPr/>
      <dgm:t>
        <a:bodyPr/>
        <a:lstStyle/>
        <a:p>
          <a:endParaRPr lang="en-IN"/>
        </a:p>
      </dgm:t>
    </dgm:pt>
    <dgm:pt modelId="{E03C349D-A4BA-439C-8FEA-62EE1E2AFC73}">
      <dgm:prSet/>
      <dgm:spPr/>
      <dgm:t>
        <a:bodyPr/>
        <a:lstStyle/>
        <a:p>
          <a:pPr rtl="0"/>
          <a:r>
            <a:rPr lang="en-IN" i="1" dirty="0" smtClean="0"/>
            <a:t>Strengthen the local initiatives and organizing </a:t>
          </a:r>
          <a:r>
            <a:rPr lang="en-IN" i="1" dirty="0" err="1" smtClean="0"/>
            <a:t>Rearers</a:t>
          </a:r>
          <a:r>
            <a:rPr lang="en-IN" i="1" dirty="0" smtClean="0"/>
            <a:t> Based Organizations (RBOs) and Weaver Based Organizations (WBOs) to take advantage of pool of traditional talent and resources to transform the disjointed production into critical mass of marketable raw silk and woven finished products.</a:t>
          </a:r>
          <a:endParaRPr lang="en-IN" dirty="0"/>
        </a:p>
      </dgm:t>
    </dgm:pt>
    <dgm:pt modelId="{8ABC9217-6921-4916-B7E5-52CE20C43922}" type="parTrans" cxnId="{C6ECA76E-B64A-4EBA-A7F0-B6368783B1C6}">
      <dgm:prSet/>
      <dgm:spPr/>
      <dgm:t>
        <a:bodyPr/>
        <a:lstStyle/>
        <a:p>
          <a:endParaRPr lang="en-IN"/>
        </a:p>
      </dgm:t>
    </dgm:pt>
    <dgm:pt modelId="{8004865B-C166-48F1-BCF9-7E1297CFA898}" type="sibTrans" cxnId="{C6ECA76E-B64A-4EBA-A7F0-B6368783B1C6}">
      <dgm:prSet/>
      <dgm:spPr/>
      <dgm:t>
        <a:bodyPr/>
        <a:lstStyle/>
        <a:p>
          <a:endParaRPr lang="en-IN"/>
        </a:p>
      </dgm:t>
    </dgm:pt>
    <dgm:pt modelId="{B396BE70-C05C-4F30-94C7-16E3ACD35C51}" type="pres">
      <dgm:prSet presAssocID="{0120D46C-8071-4379-BC6E-B0B2623D5739}" presName="Name0" presStyleCnt="0">
        <dgm:presLayoutVars>
          <dgm:dir/>
          <dgm:animLvl val="lvl"/>
          <dgm:resizeHandles val="exact"/>
        </dgm:presLayoutVars>
      </dgm:prSet>
      <dgm:spPr/>
      <dgm:t>
        <a:bodyPr/>
        <a:lstStyle/>
        <a:p>
          <a:endParaRPr lang="en-IN"/>
        </a:p>
      </dgm:t>
    </dgm:pt>
    <dgm:pt modelId="{3EE5D63E-A0C4-42B4-8C4A-364AC65D6BAC}" type="pres">
      <dgm:prSet presAssocID="{96676E40-B1C7-4B49-8E51-C0E165E24F09}" presName="composite" presStyleCnt="0"/>
      <dgm:spPr/>
    </dgm:pt>
    <dgm:pt modelId="{562088E1-D537-4893-8C01-B1480F035566}" type="pres">
      <dgm:prSet presAssocID="{96676E40-B1C7-4B49-8E51-C0E165E24F09}" presName="parTx" presStyleLbl="alignNode1" presStyleIdx="0" presStyleCnt="2">
        <dgm:presLayoutVars>
          <dgm:chMax val="0"/>
          <dgm:chPref val="0"/>
          <dgm:bulletEnabled val="1"/>
        </dgm:presLayoutVars>
      </dgm:prSet>
      <dgm:spPr/>
      <dgm:t>
        <a:bodyPr/>
        <a:lstStyle/>
        <a:p>
          <a:endParaRPr lang="en-IN"/>
        </a:p>
      </dgm:t>
    </dgm:pt>
    <dgm:pt modelId="{5A826E82-6E37-4D2C-8DE8-A16BC614ADC3}" type="pres">
      <dgm:prSet presAssocID="{96676E40-B1C7-4B49-8E51-C0E165E24F09}" presName="desTx" presStyleLbl="alignAccFollowNode1" presStyleIdx="0" presStyleCnt="2">
        <dgm:presLayoutVars>
          <dgm:bulletEnabled val="1"/>
        </dgm:presLayoutVars>
      </dgm:prSet>
      <dgm:spPr/>
      <dgm:t>
        <a:bodyPr/>
        <a:lstStyle/>
        <a:p>
          <a:endParaRPr lang="en-IN"/>
        </a:p>
      </dgm:t>
    </dgm:pt>
    <dgm:pt modelId="{574FCFD8-01AD-4171-BA5F-94C307EE74BB}" type="pres">
      <dgm:prSet presAssocID="{0E5512DE-B27D-4CB1-A191-198F0C6208CD}" presName="space" presStyleCnt="0"/>
      <dgm:spPr/>
    </dgm:pt>
    <dgm:pt modelId="{C8B146F8-6506-4373-A51D-60B4DAC90AFD}" type="pres">
      <dgm:prSet presAssocID="{C9973B16-1EBB-4DC5-B35D-3C24FE97644C}" presName="composite" presStyleCnt="0"/>
      <dgm:spPr/>
    </dgm:pt>
    <dgm:pt modelId="{D8C3EEE2-F447-4D4F-A3D9-59A8D61BA9E2}" type="pres">
      <dgm:prSet presAssocID="{C9973B16-1EBB-4DC5-B35D-3C24FE97644C}" presName="parTx" presStyleLbl="alignNode1" presStyleIdx="1" presStyleCnt="2">
        <dgm:presLayoutVars>
          <dgm:chMax val="0"/>
          <dgm:chPref val="0"/>
          <dgm:bulletEnabled val="1"/>
        </dgm:presLayoutVars>
      </dgm:prSet>
      <dgm:spPr/>
      <dgm:t>
        <a:bodyPr/>
        <a:lstStyle/>
        <a:p>
          <a:endParaRPr lang="en-IN"/>
        </a:p>
      </dgm:t>
    </dgm:pt>
    <dgm:pt modelId="{6256DA0E-7990-48A9-A499-7E7BB5AFCD3A}" type="pres">
      <dgm:prSet presAssocID="{C9973B16-1EBB-4DC5-B35D-3C24FE97644C}" presName="desTx" presStyleLbl="alignAccFollowNode1" presStyleIdx="1" presStyleCnt="2">
        <dgm:presLayoutVars>
          <dgm:bulletEnabled val="1"/>
        </dgm:presLayoutVars>
      </dgm:prSet>
      <dgm:spPr/>
      <dgm:t>
        <a:bodyPr/>
        <a:lstStyle/>
        <a:p>
          <a:endParaRPr lang="en-IN"/>
        </a:p>
      </dgm:t>
    </dgm:pt>
  </dgm:ptLst>
  <dgm:cxnLst>
    <dgm:cxn modelId="{1C736A94-E459-4C44-84C6-AAC9B8CA1D22}" type="presOf" srcId="{F8C60CC3-FCB0-4ACA-B9AC-CBF82245484A}" destId="{6256DA0E-7990-48A9-A499-7E7BB5AFCD3A}" srcOrd="0" destOrd="0" presId="urn:microsoft.com/office/officeart/2005/8/layout/hList1"/>
    <dgm:cxn modelId="{41876102-A21C-43AF-9265-52C1D662F0C6}" srcId="{0120D46C-8071-4379-BC6E-B0B2623D5739}" destId="{C9973B16-1EBB-4DC5-B35D-3C24FE97644C}" srcOrd="1" destOrd="0" parTransId="{DD32E920-11E1-46AC-93A0-139F43F7064E}" sibTransId="{773C443C-010C-4412-8885-37BAE3A7A23F}"/>
    <dgm:cxn modelId="{63FFC883-D1FB-4E66-B79E-6E2B592AF803}" type="presOf" srcId="{DC362647-39F4-4C4E-8FBD-FA701E40D4E2}" destId="{5A826E82-6E37-4D2C-8DE8-A16BC614ADC3}" srcOrd="0" destOrd="1" presId="urn:microsoft.com/office/officeart/2005/8/layout/hList1"/>
    <dgm:cxn modelId="{965CA507-97A3-4A25-B267-97AD1166E30E}" type="presOf" srcId="{C9973B16-1EBB-4DC5-B35D-3C24FE97644C}" destId="{D8C3EEE2-F447-4D4F-A3D9-59A8D61BA9E2}" srcOrd="0" destOrd="0" presId="urn:microsoft.com/office/officeart/2005/8/layout/hList1"/>
    <dgm:cxn modelId="{23078000-B40F-4289-8AB1-8ECE227DE580}" srcId="{96676E40-B1C7-4B49-8E51-C0E165E24F09}" destId="{72249C4D-C36E-4643-9F98-3BA3DE7F299A}" srcOrd="2" destOrd="0" parTransId="{3D8E293B-31CE-414B-904F-FBABB380764C}" sibTransId="{59EA4AA7-22CC-4287-8772-113EC3F4C64F}"/>
    <dgm:cxn modelId="{29222899-9DCF-48F4-825B-33C6CEE124DA}" srcId="{0120D46C-8071-4379-BC6E-B0B2623D5739}" destId="{96676E40-B1C7-4B49-8E51-C0E165E24F09}" srcOrd="0" destOrd="0" parTransId="{86A47AF5-CE37-4752-9DD4-DEFB4DF6FC62}" sibTransId="{0E5512DE-B27D-4CB1-A191-198F0C6208CD}"/>
    <dgm:cxn modelId="{1786E41F-1C78-44B7-83E5-F936A92B2F9A}" srcId="{C9973B16-1EBB-4DC5-B35D-3C24FE97644C}" destId="{F8C60CC3-FCB0-4ACA-B9AC-CBF82245484A}" srcOrd="0" destOrd="0" parTransId="{46B78982-8169-4AE6-ABF9-1CDD07C9C671}" sibTransId="{83BC6B96-BFDC-4A4D-871C-88003E73E432}"/>
    <dgm:cxn modelId="{FF53CAC0-3BD6-49AC-B524-E198885C4992}" type="presOf" srcId="{72249C4D-C36E-4643-9F98-3BA3DE7F299A}" destId="{5A826E82-6E37-4D2C-8DE8-A16BC614ADC3}" srcOrd="0" destOrd="2" presId="urn:microsoft.com/office/officeart/2005/8/layout/hList1"/>
    <dgm:cxn modelId="{89300879-122B-4820-8154-430E8734A796}" type="presOf" srcId="{9597B3B8-01D1-42D6-986A-91FE60B278B1}" destId="{5A826E82-6E37-4D2C-8DE8-A16BC614ADC3}" srcOrd="0" destOrd="0" presId="urn:microsoft.com/office/officeart/2005/8/layout/hList1"/>
    <dgm:cxn modelId="{FC69F7D9-0C7B-4C6F-A51B-34016EB7E123}" type="presOf" srcId="{E03C349D-A4BA-439C-8FEA-62EE1E2AFC73}" destId="{6256DA0E-7990-48A9-A499-7E7BB5AFCD3A}" srcOrd="0" destOrd="1" presId="urn:microsoft.com/office/officeart/2005/8/layout/hList1"/>
    <dgm:cxn modelId="{A65BE775-696E-46F7-8090-4BEC6E7FAF79}" type="presOf" srcId="{0120D46C-8071-4379-BC6E-B0B2623D5739}" destId="{B396BE70-C05C-4F30-94C7-16E3ACD35C51}" srcOrd="0" destOrd="0" presId="urn:microsoft.com/office/officeart/2005/8/layout/hList1"/>
    <dgm:cxn modelId="{02833E9F-74E4-40ED-88E8-F8A8F71F0847}" srcId="{96676E40-B1C7-4B49-8E51-C0E165E24F09}" destId="{9597B3B8-01D1-42D6-986A-91FE60B278B1}" srcOrd="0" destOrd="0" parTransId="{534FD7E6-99EC-44EC-ACD6-8B4976BBDD02}" sibTransId="{87765104-FEDC-4CF3-BC56-5ADD6147F46B}"/>
    <dgm:cxn modelId="{B5817908-2CF6-4234-863F-3802AAD6A606}" type="presOf" srcId="{96676E40-B1C7-4B49-8E51-C0E165E24F09}" destId="{562088E1-D537-4893-8C01-B1480F035566}" srcOrd="0" destOrd="0" presId="urn:microsoft.com/office/officeart/2005/8/layout/hList1"/>
    <dgm:cxn modelId="{C6ECA76E-B64A-4EBA-A7F0-B6368783B1C6}" srcId="{C9973B16-1EBB-4DC5-B35D-3C24FE97644C}" destId="{E03C349D-A4BA-439C-8FEA-62EE1E2AFC73}" srcOrd="1" destOrd="0" parTransId="{8ABC9217-6921-4916-B7E5-52CE20C43922}" sibTransId="{8004865B-C166-48F1-BCF9-7E1297CFA898}"/>
    <dgm:cxn modelId="{EB9E7CCD-53C6-4BA1-A689-1D3D922BE8E0}" srcId="{96676E40-B1C7-4B49-8E51-C0E165E24F09}" destId="{DC362647-39F4-4C4E-8FBD-FA701E40D4E2}" srcOrd="1" destOrd="0" parTransId="{894B6A54-E8C6-4C0A-A9DB-A632D1914CE9}" sibTransId="{5614414A-C972-428A-8A80-03E2B6BD9FEA}"/>
    <dgm:cxn modelId="{1958B910-0BF1-4B1A-8E17-994336C12921}" type="presParOf" srcId="{B396BE70-C05C-4F30-94C7-16E3ACD35C51}" destId="{3EE5D63E-A0C4-42B4-8C4A-364AC65D6BAC}" srcOrd="0" destOrd="0" presId="urn:microsoft.com/office/officeart/2005/8/layout/hList1"/>
    <dgm:cxn modelId="{8FDCEA43-2CDF-4FDC-A876-59ACEDB2BCF3}" type="presParOf" srcId="{3EE5D63E-A0C4-42B4-8C4A-364AC65D6BAC}" destId="{562088E1-D537-4893-8C01-B1480F035566}" srcOrd="0" destOrd="0" presId="urn:microsoft.com/office/officeart/2005/8/layout/hList1"/>
    <dgm:cxn modelId="{6C6890D5-FB4F-4C45-B216-F9007BE7A3B8}" type="presParOf" srcId="{3EE5D63E-A0C4-42B4-8C4A-364AC65D6BAC}" destId="{5A826E82-6E37-4D2C-8DE8-A16BC614ADC3}" srcOrd="1" destOrd="0" presId="urn:microsoft.com/office/officeart/2005/8/layout/hList1"/>
    <dgm:cxn modelId="{D52D1394-EBB9-4589-AA94-A19421174269}" type="presParOf" srcId="{B396BE70-C05C-4F30-94C7-16E3ACD35C51}" destId="{574FCFD8-01AD-4171-BA5F-94C307EE74BB}" srcOrd="1" destOrd="0" presId="urn:microsoft.com/office/officeart/2005/8/layout/hList1"/>
    <dgm:cxn modelId="{DD8426E9-8113-4304-A3D9-7873C8C9F566}" type="presParOf" srcId="{B396BE70-C05C-4F30-94C7-16E3ACD35C51}" destId="{C8B146F8-6506-4373-A51D-60B4DAC90AFD}" srcOrd="2" destOrd="0" presId="urn:microsoft.com/office/officeart/2005/8/layout/hList1"/>
    <dgm:cxn modelId="{89CB4521-3D55-4DFF-8E96-24563A4F82D3}" type="presParOf" srcId="{C8B146F8-6506-4373-A51D-60B4DAC90AFD}" destId="{D8C3EEE2-F447-4D4F-A3D9-59A8D61BA9E2}" srcOrd="0" destOrd="0" presId="urn:microsoft.com/office/officeart/2005/8/layout/hList1"/>
    <dgm:cxn modelId="{74047FAE-45F3-4329-A7BA-F3F8F6A01523}" type="presParOf" srcId="{C8B146F8-6506-4373-A51D-60B4DAC90AFD}" destId="{6256DA0E-7990-48A9-A499-7E7BB5AFCD3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06C42AE-FCCC-456A-A8A7-7F7B187AE13C}" type="doc">
      <dgm:prSet loTypeId="urn:microsoft.com/office/officeart/2005/8/layout/pyramid2" loCatId="pyramid" qsTypeId="urn:microsoft.com/office/officeart/2005/8/quickstyle/3d2" qsCatId="3D" csTypeId="urn:microsoft.com/office/officeart/2005/8/colors/colorful2" csCatId="colorful"/>
      <dgm:spPr/>
      <dgm:t>
        <a:bodyPr/>
        <a:lstStyle/>
        <a:p>
          <a:endParaRPr lang="en-IN"/>
        </a:p>
      </dgm:t>
    </dgm:pt>
    <dgm:pt modelId="{3ADA7AD3-27EF-4BC1-90B9-8CA8826D9379}">
      <dgm:prSet custT="1"/>
      <dgm:spPr/>
      <dgm:t>
        <a:bodyPr/>
        <a:lstStyle/>
        <a:p>
          <a:pPr rtl="0"/>
          <a:r>
            <a:rPr lang="en-US" sz="1400" b="1" i="1" dirty="0" smtClean="0"/>
            <a:t>Innovations would be anchored on:</a:t>
          </a:r>
          <a:endParaRPr lang="en-IN" sz="1400" b="1" dirty="0"/>
        </a:p>
      </dgm:t>
    </dgm:pt>
    <dgm:pt modelId="{E4262C0F-504D-4D5B-8998-F816E33DD8B5}" type="parTrans" cxnId="{F8609D12-300A-486D-B0B9-34CC69016046}">
      <dgm:prSet/>
      <dgm:spPr/>
      <dgm:t>
        <a:bodyPr/>
        <a:lstStyle/>
        <a:p>
          <a:endParaRPr lang="en-IN"/>
        </a:p>
      </dgm:t>
    </dgm:pt>
    <dgm:pt modelId="{D2C4E633-5F13-4228-8ACD-D473565E64AE}" type="sibTrans" cxnId="{F8609D12-300A-486D-B0B9-34CC69016046}">
      <dgm:prSet/>
      <dgm:spPr/>
      <dgm:t>
        <a:bodyPr/>
        <a:lstStyle/>
        <a:p>
          <a:endParaRPr lang="en-IN"/>
        </a:p>
      </dgm:t>
    </dgm:pt>
    <dgm:pt modelId="{C1C3EEAA-FF93-4FD1-BC63-04397AEA406B}">
      <dgm:prSet custT="1"/>
      <dgm:spPr/>
      <dgm:t>
        <a:bodyPr/>
        <a:lstStyle/>
        <a:p>
          <a:pPr rtl="0"/>
          <a:r>
            <a:rPr lang="en-US" sz="1400" b="1" i="1" dirty="0" smtClean="0"/>
            <a:t>Traditional and indigenous knowledge.</a:t>
          </a:r>
          <a:endParaRPr lang="en-IN" sz="1400" b="1" dirty="0"/>
        </a:p>
      </dgm:t>
    </dgm:pt>
    <dgm:pt modelId="{A5853091-30D8-49D7-B76B-39820C11EB04}" type="parTrans" cxnId="{3573186C-46C2-4DED-BD07-B07F6C37FEC3}">
      <dgm:prSet/>
      <dgm:spPr/>
      <dgm:t>
        <a:bodyPr/>
        <a:lstStyle/>
        <a:p>
          <a:endParaRPr lang="en-IN"/>
        </a:p>
      </dgm:t>
    </dgm:pt>
    <dgm:pt modelId="{54127BBD-9013-4176-A3E5-2C63E6389703}" type="sibTrans" cxnId="{3573186C-46C2-4DED-BD07-B07F6C37FEC3}">
      <dgm:prSet/>
      <dgm:spPr/>
      <dgm:t>
        <a:bodyPr/>
        <a:lstStyle/>
        <a:p>
          <a:endParaRPr lang="en-IN"/>
        </a:p>
      </dgm:t>
    </dgm:pt>
    <dgm:pt modelId="{B59A87B4-FA81-4FD7-A0D1-1E4FCC0176E4}">
      <dgm:prSet custT="1"/>
      <dgm:spPr/>
      <dgm:t>
        <a:bodyPr/>
        <a:lstStyle/>
        <a:p>
          <a:pPr rtl="0"/>
          <a:r>
            <a:rPr lang="en-US" sz="1400" b="1" i="1" dirty="0" smtClean="0"/>
            <a:t>Strong, healthy and scientific systems for production of silkworm seeds</a:t>
          </a:r>
          <a:endParaRPr lang="en-IN" sz="1400" b="1" dirty="0"/>
        </a:p>
      </dgm:t>
    </dgm:pt>
    <dgm:pt modelId="{E9B54BEA-D15A-4290-ACEC-C18EB78887AD}" type="parTrans" cxnId="{36683BD8-6F20-4D42-84A5-FD83993BD494}">
      <dgm:prSet/>
      <dgm:spPr/>
      <dgm:t>
        <a:bodyPr/>
        <a:lstStyle/>
        <a:p>
          <a:endParaRPr lang="en-IN"/>
        </a:p>
      </dgm:t>
    </dgm:pt>
    <dgm:pt modelId="{25EBBBA9-D1E5-450E-8316-8795580E9B22}" type="sibTrans" cxnId="{36683BD8-6F20-4D42-84A5-FD83993BD494}">
      <dgm:prSet/>
      <dgm:spPr/>
      <dgm:t>
        <a:bodyPr/>
        <a:lstStyle/>
        <a:p>
          <a:endParaRPr lang="en-IN"/>
        </a:p>
      </dgm:t>
    </dgm:pt>
    <dgm:pt modelId="{8AE5E6A0-BE7D-4E3B-9E13-9A5BFEF65A76}">
      <dgm:prSet custT="1"/>
      <dgm:spPr/>
      <dgm:t>
        <a:bodyPr/>
        <a:lstStyle/>
        <a:p>
          <a:pPr rtl="0"/>
          <a:r>
            <a:rPr lang="en-US" sz="1400" b="1" i="1" dirty="0" err="1" smtClean="0"/>
            <a:t>Muga</a:t>
          </a:r>
          <a:r>
            <a:rPr lang="en-US" sz="1400" b="1" i="1" dirty="0" smtClean="0"/>
            <a:t> (already registered as GI) and developing it as unique global brand</a:t>
          </a:r>
          <a:endParaRPr lang="en-IN" sz="1400" b="1" dirty="0"/>
        </a:p>
      </dgm:t>
    </dgm:pt>
    <dgm:pt modelId="{F593D454-1B38-477F-A31F-1BADC8117A2A}" type="parTrans" cxnId="{8D370293-5DB6-45D1-9E96-F3F372F3773C}">
      <dgm:prSet/>
      <dgm:spPr/>
      <dgm:t>
        <a:bodyPr/>
        <a:lstStyle/>
        <a:p>
          <a:endParaRPr lang="en-IN"/>
        </a:p>
      </dgm:t>
    </dgm:pt>
    <dgm:pt modelId="{96B8CA10-70C9-4E74-A5D5-86D5F8A4E404}" type="sibTrans" cxnId="{8D370293-5DB6-45D1-9E96-F3F372F3773C}">
      <dgm:prSet/>
      <dgm:spPr/>
      <dgm:t>
        <a:bodyPr/>
        <a:lstStyle/>
        <a:p>
          <a:endParaRPr lang="en-IN"/>
        </a:p>
      </dgm:t>
    </dgm:pt>
    <dgm:pt modelId="{7227C3DB-683A-489D-AD20-BB247740C6D4}">
      <dgm:prSet custT="1"/>
      <dgm:spPr/>
      <dgm:t>
        <a:bodyPr/>
        <a:lstStyle/>
        <a:p>
          <a:pPr rtl="0"/>
          <a:r>
            <a:rPr lang="en-US" sz="1400" b="1" i="1" dirty="0" smtClean="0"/>
            <a:t>Innovations in looms and designs</a:t>
          </a:r>
          <a:endParaRPr lang="en-IN" sz="1400" b="1" dirty="0"/>
        </a:p>
      </dgm:t>
    </dgm:pt>
    <dgm:pt modelId="{BD5A7836-8111-465D-A099-03C3641E0020}" type="parTrans" cxnId="{4C19B21D-E18E-499D-ABA6-7D277C7C4D5C}">
      <dgm:prSet/>
      <dgm:spPr/>
      <dgm:t>
        <a:bodyPr/>
        <a:lstStyle/>
        <a:p>
          <a:endParaRPr lang="en-IN"/>
        </a:p>
      </dgm:t>
    </dgm:pt>
    <dgm:pt modelId="{95399284-261D-46BB-8C7D-B24EA6F71A60}" type="sibTrans" cxnId="{4C19B21D-E18E-499D-ABA6-7D277C7C4D5C}">
      <dgm:prSet/>
      <dgm:spPr/>
      <dgm:t>
        <a:bodyPr/>
        <a:lstStyle/>
        <a:p>
          <a:endParaRPr lang="en-IN"/>
        </a:p>
      </dgm:t>
    </dgm:pt>
    <dgm:pt modelId="{FA93B25F-80FB-4E7D-A6E5-8FA02DCD7558}">
      <dgm:prSet custT="1"/>
      <dgm:spPr/>
      <dgm:t>
        <a:bodyPr/>
        <a:lstStyle/>
        <a:p>
          <a:pPr rtl="0"/>
          <a:r>
            <a:rPr lang="en-US" sz="1400" b="1" i="1" dirty="0" smtClean="0"/>
            <a:t>Better ergonomics and working conditions</a:t>
          </a:r>
          <a:endParaRPr lang="en-IN" sz="1400" b="1" dirty="0"/>
        </a:p>
      </dgm:t>
    </dgm:pt>
    <dgm:pt modelId="{DEA65CD6-3327-4F5D-BB58-12C9EDE866BB}" type="parTrans" cxnId="{EC134B12-8A73-4544-9A8D-5782BA22CBA5}">
      <dgm:prSet/>
      <dgm:spPr/>
      <dgm:t>
        <a:bodyPr/>
        <a:lstStyle/>
        <a:p>
          <a:endParaRPr lang="en-IN"/>
        </a:p>
      </dgm:t>
    </dgm:pt>
    <dgm:pt modelId="{73B04B52-3C55-4C85-A563-219A363722BE}" type="sibTrans" cxnId="{EC134B12-8A73-4544-9A8D-5782BA22CBA5}">
      <dgm:prSet/>
      <dgm:spPr/>
      <dgm:t>
        <a:bodyPr/>
        <a:lstStyle/>
        <a:p>
          <a:endParaRPr lang="en-IN"/>
        </a:p>
      </dgm:t>
    </dgm:pt>
    <dgm:pt modelId="{EDD088C1-D422-423E-AB3C-4929B69F8226}">
      <dgm:prSet custT="1"/>
      <dgm:spPr/>
      <dgm:t>
        <a:bodyPr/>
        <a:lstStyle/>
        <a:p>
          <a:pPr rtl="0"/>
          <a:r>
            <a:rPr lang="en-US" sz="1400" b="1" i="1" dirty="0" smtClean="0"/>
            <a:t>Promoting “Handloom Mark” on the lines of “</a:t>
          </a:r>
          <a:r>
            <a:rPr lang="en-US" sz="1400" b="1" i="1" dirty="0" err="1" smtClean="0"/>
            <a:t>Woolmark</a:t>
          </a:r>
          <a:r>
            <a:rPr lang="en-US" sz="1400" b="1" i="1" dirty="0" smtClean="0"/>
            <a:t>”</a:t>
          </a:r>
          <a:endParaRPr lang="en-IN" sz="1400" b="1" dirty="0"/>
        </a:p>
      </dgm:t>
    </dgm:pt>
    <dgm:pt modelId="{931DFB7A-CC20-4C0B-AB80-20BAB80AB670}" type="parTrans" cxnId="{77098296-FEC9-43C1-BDE3-D7B97EC2EBAE}">
      <dgm:prSet/>
      <dgm:spPr/>
      <dgm:t>
        <a:bodyPr/>
        <a:lstStyle/>
        <a:p>
          <a:endParaRPr lang="en-IN"/>
        </a:p>
      </dgm:t>
    </dgm:pt>
    <dgm:pt modelId="{D54F516D-8418-4601-8B46-599BE9408734}" type="sibTrans" cxnId="{77098296-FEC9-43C1-BDE3-D7B97EC2EBAE}">
      <dgm:prSet/>
      <dgm:spPr/>
      <dgm:t>
        <a:bodyPr/>
        <a:lstStyle/>
        <a:p>
          <a:endParaRPr lang="en-IN"/>
        </a:p>
      </dgm:t>
    </dgm:pt>
    <dgm:pt modelId="{FACD0593-5F37-4107-BE0A-DE939849CF47}">
      <dgm:prSet custT="1"/>
      <dgm:spPr/>
      <dgm:t>
        <a:bodyPr/>
        <a:lstStyle/>
        <a:p>
          <a:pPr rtl="0"/>
          <a:r>
            <a:rPr lang="en-US" sz="1400" b="1" i="1" dirty="0" smtClean="0"/>
            <a:t>Promoting “Assam Handloom Brand”</a:t>
          </a:r>
          <a:endParaRPr lang="en-IN" sz="1400" b="1" dirty="0"/>
        </a:p>
      </dgm:t>
    </dgm:pt>
    <dgm:pt modelId="{C10D0146-EE9D-4BDE-B7CE-33934ECEFB8D}" type="parTrans" cxnId="{4DEC0A9D-EEBF-420C-BBFB-0F4FF885477A}">
      <dgm:prSet/>
      <dgm:spPr/>
      <dgm:t>
        <a:bodyPr/>
        <a:lstStyle/>
        <a:p>
          <a:endParaRPr lang="en-IN"/>
        </a:p>
      </dgm:t>
    </dgm:pt>
    <dgm:pt modelId="{4A41450E-E5DA-4529-BE9A-9FFE4D961237}" type="sibTrans" cxnId="{4DEC0A9D-EEBF-420C-BBFB-0F4FF885477A}">
      <dgm:prSet/>
      <dgm:spPr/>
      <dgm:t>
        <a:bodyPr/>
        <a:lstStyle/>
        <a:p>
          <a:endParaRPr lang="en-IN"/>
        </a:p>
      </dgm:t>
    </dgm:pt>
    <dgm:pt modelId="{61921FA1-9F42-4194-B86B-606A4DCD3996}">
      <dgm:prSet custT="1"/>
      <dgm:spPr/>
      <dgm:t>
        <a:bodyPr/>
        <a:lstStyle/>
        <a:p>
          <a:pPr rtl="0"/>
          <a:r>
            <a:rPr lang="en-US" sz="1400" b="1" i="1" dirty="0" smtClean="0"/>
            <a:t>E-commerce</a:t>
          </a:r>
          <a:endParaRPr lang="en-IN" sz="1400" b="1" dirty="0"/>
        </a:p>
      </dgm:t>
    </dgm:pt>
    <dgm:pt modelId="{1412A3DA-AA81-4B3D-A8BB-C3FC99DB7179}" type="parTrans" cxnId="{C0ECB7CC-F700-47F6-851D-586C98FDA17E}">
      <dgm:prSet/>
      <dgm:spPr/>
      <dgm:t>
        <a:bodyPr/>
        <a:lstStyle/>
        <a:p>
          <a:endParaRPr lang="en-IN"/>
        </a:p>
      </dgm:t>
    </dgm:pt>
    <dgm:pt modelId="{B1DB6467-404D-4EDD-A1E1-54061F82E729}" type="sibTrans" cxnId="{C0ECB7CC-F700-47F6-851D-586C98FDA17E}">
      <dgm:prSet/>
      <dgm:spPr/>
      <dgm:t>
        <a:bodyPr/>
        <a:lstStyle/>
        <a:p>
          <a:endParaRPr lang="en-IN"/>
        </a:p>
      </dgm:t>
    </dgm:pt>
    <dgm:pt modelId="{899AEBD5-7E08-4176-9899-5927532D1C2D}" type="pres">
      <dgm:prSet presAssocID="{E06C42AE-FCCC-456A-A8A7-7F7B187AE13C}" presName="compositeShape" presStyleCnt="0">
        <dgm:presLayoutVars>
          <dgm:dir/>
          <dgm:resizeHandles/>
        </dgm:presLayoutVars>
      </dgm:prSet>
      <dgm:spPr/>
      <dgm:t>
        <a:bodyPr/>
        <a:lstStyle/>
        <a:p>
          <a:endParaRPr lang="en-IN"/>
        </a:p>
      </dgm:t>
    </dgm:pt>
    <dgm:pt modelId="{3775DB2A-5FD2-403C-8D7E-475E0A8BEA8E}" type="pres">
      <dgm:prSet presAssocID="{E06C42AE-FCCC-456A-A8A7-7F7B187AE13C}" presName="pyramid" presStyleLbl="node1" presStyleIdx="0" presStyleCnt="1"/>
      <dgm:spPr/>
    </dgm:pt>
    <dgm:pt modelId="{1AEA6504-79C5-4C54-990F-00034B9EBE9E}" type="pres">
      <dgm:prSet presAssocID="{E06C42AE-FCCC-456A-A8A7-7F7B187AE13C}" presName="theList" presStyleCnt="0"/>
      <dgm:spPr/>
    </dgm:pt>
    <dgm:pt modelId="{8C1E3D19-5230-4CF1-84B5-24168E7CC624}" type="pres">
      <dgm:prSet presAssocID="{3ADA7AD3-27EF-4BC1-90B9-8CA8826D9379}" presName="aNode" presStyleLbl="fgAcc1" presStyleIdx="0" presStyleCnt="9">
        <dgm:presLayoutVars>
          <dgm:bulletEnabled val="1"/>
        </dgm:presLayoutVars>
      </dgm:prSet>
      <dgm:spPr/>
      <dgm:t>
        <a:bodyPr/>
        <a:lstStyle/>
        <a:p>
          <a:endParaRPr lang="en-IN"/>
        </a:p>
      </dgm:t>
    </dgm:pt>
    <dgm:pt modelId="{E8A548B1-5690-4B1D-80FD-B4CD95E6A287}" type="pres">
      <dgm:prSet presAssocID="{3ADA7AD3-27EF-4BC1-90B9-8CA8826D9379}" presName="aSpace" presStyleCnt="0"/>
      <dgm:spPr/>
    </dgm:pt>
    <dgm:pt modelId="{4EDEB067-D252-4458-B4DB-73107E75BFEB}" type="pres">
      <dgm:prSet presAssocID="{C1C3EEAA-FF93-4FD1-BC63-04397AEA406B}" presName="aNode" presStyleLbl="fgAcc1" presStyleIdx="1" presStyleCnt="9">
        <dgm:presLayoutVars>
          <dgm:bulletEnabled val="1"/>
        </dgm:presLayoutVars>
      </dgm:prSet>
      <dgm:spPr/>
      <dgm:t>
        <a:bodyPr/>
        <a:lstStyle/>
        <a:p>
          <a:endParaRPr lang="en-IN"/>
        </a:p>
      </dgm:t>
    </dgm:pt>
    <dgm:pt modelId="{A504C67B-2196-425C-A47D-3E015DC198F8}" type="pres">
      <dgm:prSet presAssocID="{C1C3EEAA-FF93-4FD1-BC63-04397AEA406B}" presName="aSpace" presStyleCnt="0"/>
      <dgm:spPr/>
    </dgm:pt>
    <dgm:pt modelId="{57AE39E2-1259-4396-87F2-3F7800134A57}" type="pres">
      <dgm:prSet presAssocID="{B59A87B4-FA81-4FD7-A0D1-1E4FCC0176E4}" presName="aNode" presStyleLbl="fgAcc1" presStyleIdx="2" presStyleCnt="9">
        <dgm:presLayoutVars>
          <dgm:bulletEnabled val="1"/>
        </dgm:presLayoutVars>
      </dgm:prSet>
      <dgm:spPr/>
      <dgm:t>
        <a:bodyPr/>
        <a:lstStyle/>
        <a:p>
          <a:endParaRPr lang="en-IN"/>
        </a:p>
      </dgm:t>
    </dgm:pt>
    <dgm:pt modelId="{CEA34C59-EB2D-4779-AFE5-1CB97211F20F}" type="pres">
      <dgm:prSet presAssocID="{B59A87B4-FA81-4FD7-A0D1-1E4FCC0176E4}" presName="aSpace" presStyleCnt="0"/>
      <dgm:spPr/>
    </dgm:pt>
    <dgm:pt modelId="{60C64308-336F-4330-9991-753F6770F3C8}" type="pres">
      <dgm:prSet presAssocID="{8AE5E6A0-BE7D-4E3B-9E13-9A5BFEF65A76}" presName="aNode" presStyleLbl="fgAcc1" presStyleIdx="3" presStyleCnt="9">
        <dgm:presLayoutVars>
          <dgm:bulletEnabled val="1"/>
        </dgm:presLayoutVars>
      </dgm:prSet>
      <dgm:spPr/>
      <dgm:t>
        <a:bodyPr/>
        <a:lstStyle/>
        <a:p>
          <a:endParaRPr lang="en-IN"/>
        </a:p>
      </dgm:t>
    </dgm:pt>
    <dgm:pt modelId="{9AD3C6BD-78AF-4F6E-A313-D52EC6DF8D68}" type="pres">
      <dgm:prSet presAssocID="{8AE5E6A0-BE7D-4E3B-9E13-9A5BFEF65A76}" presName="aSpace" presStyleCnt="0"/>
      <dgm:spPr/>
    </dgm:pt>
    <dgm:pt modelId="{D634F270-4491-4AE8-8CEF-8B0138D15C68}" type="pres">
      <dgm:prSet presAssocID="{7227C3DB-683A-489D-AD20-BB247740C6D4}" presName="aNode" presStyleLbl="fgAcc1" presStyleIdx="4" presStyleCnt="9">
        <dgm:presLayoutVars>
          <dgm:bulletEnabled val="1"/>
        </dgm:presLayoutVars>
      </dgm:prSet>
      <dgm:spPr/>
      <dgm:t>
        <a:bodyPr/>
        <a:lstStyle/>
        <a:p>
          <a:endParaRPr lang="en-IN"/>
        </a:p>
      </dgm:t>
    </dgm:pt>
    <dgm:pt modelId="{C02616C3-FBAB-4978-A9AF-60FB55D196A2}" type="pres">
      <dgm:prSet presAssocID="{7227C3DB-683A-489D-AD20-BB247740C6D4}" presName="aSpace" presStyleCnt="0"/>
      <dgm:spPr/>
    </dgm:pt>
    <dgm:pt modelId="{9AD7C698-F701-456F-92EA-26CF87CEB3F6}" type="pres">
      <dgm:prSet presAssocID="{FA93B25F-80FB-4E7D-A6E5-8FA02DCD7558}" presName="aNode" presStyleLbl="fgAcc1" presStyleIdx="5" presStyleCnt="9">
        <dgm:presLayoutVars>
          <dgm:bulletEnabled val="1"/>
        </dgm:presLayoutVars>
      </dgm:prSet>
      <dgm:spPr/>
      <dgm:t>
        <a:bodyPr/>
        <a:lstStyle/>
        <a:p>
          <a:endParaRPr lang="en-IN"/>
        </a:p>
      </dgm:t>
    </dgm:pt>
    <dgm:pt modelId="{F6BCCB8F-DD32-4187-A222-15498EBA4D0F}" type="pres">
      <dgm:prSet presAssocID="{FA93B25F-80FB-4E7D-A6E5-8FA02DCD7558}" presName="aSpace" presStyleCnt="0"/>
      <dgm:spPr/>
    </dgm:pt>
    <dgm:pt modelId="{A8EEDBC7-4151-4F6B-870F-93EAFA4E88D2}" type="pres">
      <dgm:prSet presAssocID="{EDD088C1-D422-423E-AB3C-4929B69F8226}" presName="aNode" presStyleLbl="fgAcc1" presStyleIdx="6" presStyleCnt="9">
        <dgm:presLayoutVars>
          <dgm:bulletEnabled val="1"/>
        </dgm:presLayoutVars>
      </dgm:prSet>
      <dgm:spPr/>
      <dgm:t>
        <a:bodyPr/>
        <a:lstStyle/>
        <a:p>
          <a:endParaRPr lang="en-IN"/>
        </a:p>
      </dgm:t>
    </dgm:pt>
    <dgm:pt modelId="{E4944085-FE4C-4F27-9E11-BFEBFC42DCB7}" type="pres">
      <dgm:prSet presAssocID="{EDD088C1-D422-423E-AB3C-4929B69F8226}" presName="aSpace" presStyleCnt="0"/>
      <dgm:spPr/>
    </dgm:pt>
    <dgm:pt modelId="{B6B21DBC-4D20-4AEE-A785-78CA6FB53C11}" type="pres">
      <dgm:prSet presAssocID="{FACD0593-5F37-4107-BE0A-DE939849CF47}" presName="aNode" presStyleLbl="fgAcc1" presStyleIdx="7" presStyleCnt="9">
        <dgm:presLayoutVars>
          <dgm:bulletEnabled val="1"/>
        </dgm:presLayoutVars>
      </dgm:prSet>
      <dgm:spPr/>
      <dgm:t>
        <a:bodyPr/>
        <a:lstStyle/>
        <a:p>
          <a:endParaRPr lang="en-IN"/>
        </a:p>
      </dgm:t>
    </dgm:pt>
    <dgm:pt modelId="{D94D6C87-09E6-4981-93B5-EA4D3BBBDDC7}" type="pres">
      <dgm:prSet presAssocID="{FACD0593-5F37-4107-BE0A-DE939849CF47}" presName="aSpace" presStyleCnt="0"/>
      <dgm:spPr/>
    </dgm:pt>
    <dgm:pt modelId="{00F26B09-5A0B-4DCA-B58F-5261980CBBC6}" type="pres">
      <dgm:prSet presAssocID="{61921FA1-9F42-4194-B86B-606A4DCD3996}" presName="aNode" presStyleLbl="fgAcc1" presStyleIdx="8" presStyleCnt="9">
        <dgm:presLayoutVars>
          <dgm:bulletEnabled val="1"/>
        </dgm:presLayoutVars>
      </dgm:prSet>
      <dgm:spPr/>
      <dgm:t>
        <a:bodyPr/>
        <a:lstStyle/>
        <a:p>
          <a:endParaRPr lang="en-IN"/>
        </a:p>
      </dgm:t>
    </dgm:pt>
    <dgm:pt modelId="{EFB996DA-128C-435D-B764-9F61C0B8A0EA}" type="pres">
      <dgm:prSet presAssocID="{61921FA1-9F42-4194-B86B-606A4DCD3996}" presName="aSpace" presStyleCnt="0"/>
      <dgm:spPr/>
    </dgm:pt>
  </dgm:ptLst>
  <dgm:cxnLst>
    <dgm:cxn modelId="{A9ADDCF0-B4D1-4611-B4BD-1110214D60B6}" type="presOf" srcId="{8AE5E6A0-BE7D-4E3B-9E13-9A5BFEF65A76}" destId="{60C64308-336F-4330-9991-753F6770F3C8}" srcOrd="0" destOrd="0" presId="urn:microsoft.com/office/officeart/2005/8/layout/pyramid2"/>
    <dgm:cxn modelId="{77098296-FEC9-43C1-BDE3-D7B97EC2EBAE}" srcId="{E06C42AE-FCCC-456A-A8A7-7F7B187AE13C}" destId="{EDD088C1-D422-423E-AB3C-4929B69F8226}" srcOrd="6" destOrd="0" parTransId="{931DFB7A-CC20-4C0B-AB80-20BAB80AB670}" sibTransId="{D54F516D-8418-4601-8B46-599BE9408734}"/>
    <dgm:cxn modelId="{82D82932-8A76-47AE-B93B-874B7A245F0B}" type="presOf" srcId="{EDD088C1-D422-423E-AB3C-4929B69F8226}" destId="{A8EEDBC7-4151-4F6B-870F-93EAFA4E88D2}" srcOrd="0" destOrd="0" presId="urn:microsoft.com/office/officeart/2005/8/layout/pyramid2"/>
    <dgm:cxn modelId="{8D370293-5DB6-45D1-9E96-F3F372F3773C}" srcId="{E06C42AE-FCCC-456A-A8A7-7F7B187AE13C}" destId="{8AE5E6A0-BE7D-4E3B-9E13-9A5BFEF65A76}" srcOrd="3" destOrd="0" parTransId="{F593D454-1B38-477F-A31F-1BADC8117A2A}" sibTransId="{96B8CA10-70C9-4E74-A5D5-86D5F8A4E404}"/>
    <dgm:cxn modelId="{094E1774-A5E6-49CA-81CC-8B5199443822}" type="presOf" srcId="{61921FA1-9F42-4194-B86B-606A4DCD3996}" destId="{00F26B09-5A0B-4DCA-B58F-5261980CBBC6}" srcOrd="0" destOrd="0" presId="urn:microsoft.com/office/officeart/2005/8/layout/pyramid2"/>
    <dgm:cxn modelId="{0DF0C1E3-B6B4-464D-A100-FB85A89642BA}" type="presOf" srcId="{B59A87B4-FA81-4FD7-A0D1-1E4FCC0176E4}" destId="{57AE39E2-1259-4396-87F2-3F7800134A57}" srcOrd="0" destOrd="0" presId="urn:microsoft.com/office/officeart/2005/8/layout/pyramid2"/>
    <dgm:cxn modelId="{3573186C-46C2-4DED-BD07-B07F6C37FEC3}" srcId="{E06C42AE-FCCC-456A-A8A7-7F7B187AE13C}" destId="{C1C3EEAA-FF93-4FD1-BC63-04397AEA406B}" srcOrd="1" destOrd="0" parTransId="{A5853091-30D8-49D7-B76B-39820C11EB04}" sibTransId="{54127BBD-9013-4176-A3E5-2C63E6389703}"/>
    <dgm:cxn modelId="{B3381B9A-8F1D-4060-94DE-E64E78DBDC6C}" type="presOf" srcId="{7227C3DB-683A-489D-AD20-BB247740C6D4}" destId="{D634F270-4491-4AE8-8CEF-8B0138D15C68}" srcOrd="0" destOrd="0" presId="urn:microsoft.com/office/officeart/2005/8/layout/pyramid2"/>
    <dgm:cxn modelId="{FF539ADD-2F75-4D56-A5EF-FDCD727FE942}" type="presOf" srcId="{FA93B25F-80FB-4E7D-A6E5-8FA02DCD7558}" destId="{9AD7C698-F701-456F-92EA-26CF87CEB3F6}" srcOrd="0" destOrd="0" presId="urn:microsoft.com/office/officeart/2005/8/layout/pyramid2"/>
    <dgm:cxn modelId="{C1BDC017-4A4D-4B17-90D3-DD185EA90AA2}" type="presOf" srcId="{FACD0593-5F37-4107-BE0A-DE939849CF47}" destId="{B6B21DBC-4D20-4AEE-A785-78CA6FB53C11}" srcOrd="0" destOrd="0" presId="urn:microsoft.com/office/officeart/2005/8/layout/pyramid2"/>
    <dgm:cxn modelId="{C0ECB7CC-F700-47F6-851D-586C98FDA17E}" srcId="{E06C42AE-FCCC-456A-A8A7-7F7B187AE13C}" destId="{61921FA1-9F42-4194-B86B-606A4DCD3996}" srcOrd="8" destOrd="0" parTransId="{1412A3DA-AA81-4B3D-A8BB-C3FC99DB7179}" sibTransId="{B1DB6467-404D-4EDD-A1E1-54061F82E729}"/>
    <dgm:cxn modelId="{66E5D733-A4EF-4285-A0D9-9CA28B336874}" type="presOf" srcId="{3ADA7AD3-27EF-4BC1-90B9-8CA8826D9379}" destId="{8C1E3D19-5230-4CF1-84B5-24168E7CC624}" srcOrd="0" destOrd="0" presId="urn:microsoft.com/office/officeart/2005/8/layout/pyramid2"/>
    <dgm:cxn modelId="{4C19B21D-E18E-499D-ABA6-7D277C7C4D5C}" srcId="{E06C42AE-FCCC-456A-A8A7-7F7B187AE13C}" destId="{7227C3DB-683A-489D-AD20-BB247740C6D4}" srcOrd="4" destOrd="0" parTransId="{BD5A7836-8111-465D-A099-03C3641E0020}" sibTransId="{95399284-261D-46BB-8C7D-B24EA6F71A60}"/>
    <dgm:cxn modelId="{66220952-9EE9-4051-BB00-F7E18AA4FE84}" type="presOf" srcId="{E06C42AE-FCCC-456A-A8A7-7F7B187AE13C}" destId="{899AEBD5-7E08-4176-9899-5927532D1C2D}" srcOrd="0" destOrd="0" presId="urn:microsoft.com/office/officeart/2005/8/layout/pyramid2"/>
    <dgm:cxn modelId="{EC134B12-8A73-4544-9A8D-5782BA22CBA5}" srcId="{E06C42AE-FCCC-456A-A8A7-7F7B187AE13C}" destId="{FA93B25F-80FB-4E7D-A6E5-8FA02DCD7558}" srcOrd="5" destOrd="0" parTransId="{DEA65CD6-3327-4F5D-BB58-12C9EDE866BB}" sibTransId="{73B04B52-3C55-4C85-A563-219A363722BE}"/>
    <dgm:cxn modelId="{4DEC0A9D-EEBF-420C-BBFB-0F4FF885477A}" srcId="{E06C42AE-FCCC-456A-A8A7-7F7B187AE13C}" destId="{FACD0593-5F37-4107-BE0A-DE939849CF47}" srcOrd="7" destOrd="0" parTransId="{C10D0146-EE9D-4BDE-B7CE-33934ECEFB8D}" sibTransId="{4A41450E-E5DA-4529-BE9A-9FFE4D961237}"/>
    <dgm:cxn modelId="{36683BD8-6F20-4D42-84A5-FD83993BD494}" srcId="{E06C42AE-FCCC-456A-A8A7-7F7B187AE13C}" destId="{B59A87B4-FA81-4FD7-A0D1-1E4FCC0176E4}" srcOrd="2" destOrd="0" parTransId="{E9B54BEA-D15A-4290-ACEC-C18EB78887AD}" sibTransId="{25EBBBA9-D1E5-450E-8316-8795580E9B22}"/>
    <dgm:cxn modelId="{F8609D12-300A-486D-B0B9-34CC69016046}" srcId="{E06C42AE-FCCC-456A-A8A7-7F7B187AE13C}" destId="{3ADA7AD3-27EF-4BC1-90B9-8CA8826D9379}" srcOrd="0" destOrd="0" parTransId="{E4262C0F-504D-4D5B-8998-F816E33DD8B5}" sibTransId="{D2C4E633-5F13-4228-8ACD-D473565E64AE}"/>
    <dgm:cxn modelId="{B40B3F64-097D-47D8-80DF-50991DF2E4CC}" type="presOf" srcId="{C1C3EEAA-FF93-4FD1-BC63-04397AEA406B}" destId="{4EDEB067-D252-4458-B4DB-73107E75BFEB}" srcOrd="0" destOrd="0" presId="urn:microsoft.com/office/officeart/2005/8/layout/pyramid2"/>
    <dgm:cxn modelId="{532209C8-0608-4FC2-8CB1-85DEBA985E95}" type="presParOf" srcId="{899AEBD5-7E08-4176-9899-5927532D1C2D}" destId="{3775DB2A-5FD2-403C-8D7E-475E0A8BEA8E}" srcOrd="0" destOrd="0" presId="urn:microsoft.com/office/officeart/2005/8/layout/pyramid2"/>
    <dgm:cxn modelId="{4BFC9064-A1F4-4ACB-8EC7-2E653A18556C}" type="presParOf" srcId="{899AEBD5-7E08-4176-9899-5927532D1C2D}" destId="{1AEA6504-79C5-4C54-990F-00034B9EBE9E}" srcOrd="1" destOrd="0" presId="urn:microsoft.com/office/officeart/2005/8/layout/pyramid2"/>
    <dgm:cxn modelId="{8A062FB6-712A-4009-B7F3-7B2E6C8772C3}" type="presParOf" srcId="{1AEA6504-79C5-4C54-990F-00034B9EBE9E}" destId="{8C1E3D19-5230-4CF1-84B5-24168E7CC624}" srcOrd="0" destOrd="0" presId="urn:microsoft.com/office/officeart/2005/8/layout/pyramid2"/>
    <dgm:cxn modelId="{5830B7D5-C485-454E-9FBF-B6F2AC57DB6A}" type="presParOf" srcId="{1AEA6504-79C5-4C54-990F-00034B9EBE9E}" destId="{E8A548B1-5690-4B1D-80FD-B4CD95E6A287}" srcOrd="1" destOrd="0" presId="urn:microsoft.com/office/officeart/2005/8/layout/pyramid2"/>
    <dgm:cxn modelId="{66DC66A6-70F2-465A-9C52-7705EFABCFFB}" type="presParOf" srcId="{1AEA6504-79C5-4C54-990F-00034B9EBE9E}" destId="{4EDEB067-D252-4458-B4DB-73107E75BFEB}" srcOrd="2" destOrd="0" presId="urn:microsoft.com/office/officeart/2005/8/layout/pyramid2"/>
    <dgm:cxn modelId="{AA10E4A6-76DF-44C7-85B3-EE33C8EED686}" type="presParOf" srcId="{1AEA6504-79C5-4C54-990F-00034B9EBE9E}" destId="{A504C67B-2196-425C-A47D-3E015DC198F8}" srcOrd="3" destOrd="0" presId="urn:microsoft.com/office/officeart/2005/8/layout/pyramid2"/>
    <dgm:cxn modelId="{34C0536B-CE3D-4B72-964C-C4327CA4FBF1}" type="presParOf" srcId="{1AEA6504-79C5-4C54-990F-00034B9EBE9E}" destId="{57AE39E2-1259-4396-87F2-3F7800134A57}" srcOrd="4" destOrd="0" presId="urn:microsoft.com/office/officeart/2005/8/layout/pyramid2"/>
    <dgm:cxn modelId="{77134086-BB00-441C-8B35-4FCE73C35E05}" type="presParOf" srcId="{1AEA6504-79C5-4C54-990F-00034B9EBE9E}" destId="{CEA34C59-EB2D-4779-AFE5-1CB97211F20F}" srcOrd="5" destOrd="0" presId="urn:microsoft.com/office/officeart/2005/8/layout/pyramid2"/>
    <dgm:cxn modelId="{E18CFCDA-C404-4E04-A244-D1B14BF7B770}" type="presParOf" srcId="{1AEA6504-79C5-4C54-990F-00034B9EBE9E}" destId="{60C64308-336F-4330-9991-753F6770F3C8}" srcOrd="6" destOrd="0" presId="urn:microsoft.com/office/officeart/2005/8/layout/pyramid2"/>
    <dgm:cxn modelId="{59664B12-252C-42AD-AA4A-651073B49365}" type="presParOf" srcId="{1AEA6504-79C5-4C54-990F-00034B9EBE9E}" destId="{9AD3C6BD-78AF-4F6E-A313-D52EC6DF8D68}" srcOrd="7" destOrd="0" presId="urn:microsoft.com/office/officeart/2005/8/layout/pyramid2"/>
    <dgm:cxn modelId="{7042B422-0DDB-4B6B-8D36-92904414C2DD}" type="presParOf" srcId="{1AEA6504-79C5-4C54-990F-00034B9EBE9E}" destId="{D634F270-4491-4AE8-8CEF-8B0138D15C68}" srcOrd="8" destOrd="0" presId="urn:microsoft.com/office/officeart/2005/8/layout/pyramid2"/>
    <dgm:cxn modelId="{7A6EC9E1-FD96-4FC1-A547-F931F49DBC07}" type="presParOf" srcId="{1AEA6504-79C5-4C54-990F-00034B9EBE9E}" destId="{C02616C3-FBAB-4978-A9AF-60FB55D196A2}" srcOrd="9" destOrd="0" presId="urn:microsoft.com/office/officeart/2005/8/layout/pyramid2"/>
    <dgm:cxn modelId="{03DDA0C5-8E24-45ED-BDCF-0906251E7C50}" type="presParOf" srcId="{1AEA6504-79C5-4C54-990F-00034B9EBE9E}" destId="{9AD7C698-F701-456F-92EA-26CF87CEB3F6}" srcOrd="10" destOrd="0" presId="urn:microsoft.com/office/officeart/2005/8/layout/pyramid2"/>
    <dgm:cxn modelId="{D44163FF-F4A2-42F5-A0F0-8B7B58B42734}" type="presParOf" srcId="{1AEA6504-79C5-4C54-990F-00034B9EBE9E}" destId="{F6BCCB8F-DD32-4187-A222-15498EBA4D0F}" srcOrd="11" destOrd="0" presId="urn:microsoft.com/office/officeart/2005/8/layout/pyramid2"/>
    <dgm:cxn modelId="{AAB4A7E1-2678-4E4C-82F3-F4A587BD8349}" type="presParOf" srcId="{1AEA6504-79C5-4C54-990F-00034B9EBE9E}" destId="{A8EEDBC7-4151-4F6B-870F-93EAFA4E88D2}" srcOrd="12" destOrd="0" presId="urn:microsoft.com/office/officeart/2005/8/layout/pyramid2"/>
    <dgm:cxn modelId="{EDC3B4BE-C645-47BB-9A60-27B4D57675B5}" type="presParOf" srcId="{1AEA6504-79C5-4C54-990F-00034B9EBE9E}" destId="{E4944085-FE4C-4F27-9E11-BFEBFC42DCB7}" srcOrd="13" destOrd="0" presId="urn:microsoft.com/office/officeart/2005/8/layout/pyramid2"/>
    <dgm:cxn modelId="{83A55D5E-82FC-4AD4-AE6E-DE6FD5E0CCB8}" type="presParOf" srcId="{1AEA6504-79C5-4C54-990F-00034B9EBE9E}" destId="{B6B21DBC-4D20-4AEE-A785-78CA6FB53C11}" srcOrd="14" destOrd="0" presId="urn:microsoft.com/office/officeart/2005/8/layout/pyramid2"/>
    <dgm:cxn modelId="{F7534410-3B80-4BA3-962F-B1C5748D71E5}" type="presParOf" srcId="{1AEA6504-79C5-4C54-990F-00034B9EBE9E}" destId="{D94D6C87-09E6-4981-93B5-EA4D3BBBDDC7}" srcOrd="15" destOrd="0" presId="urn:microsoft.com/office/officeart/2005/8/layout/pyramid2"/>
    <dgm:cxn modelId="{8F17C3AD-FF0C-4726-8ED8-9F7DBF14401B}" type="presParOf" srcId="{1AEA6504-79C5-4C54-990F-00034B9EBE9E}" destId="{00F26B09-5A0B-4DCA-B58F-5261980CBBC6}" srcOrd="16" destOrd="0" presId="urn:microsoft.com/office/officeart/2005/8/layout/pyramid2"/>
    <dgm:cxn modelId="{EFC51031-A3F2-4114-A0E7-6601530FB90C}" type="presParOf" srcId="{1AEA6504-79C5-4C54-990F-00034B9EBE9E}" destId="{EFB996DA-128C-435D-B764-9F61C0B8A0EA}" srcOrd="1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79757BA-06BD-45BE-A8B8-FA7B42F840C6}"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IN"/>
        </a:p>
      </dgm:t>
    </dgm:pt>
    <dgm:pt modelId="{33EAA452-04ED-42BB-9BE3-F11A8F0B3C5F}">
      <dgm:prSet phldrT="[Text]" custT="1"/>
      <dgm:spPr/>
      <dgm:t>
        <a:bodyPr/>
        <a:lstStyle/>
        <a:p>
          <a:r>
            <a:rPr lang="en-IN" sz="2800" b="1" dirty="0" smtClean="0"/>
            <a:t>Host Plantations-Areas identified</a:t>
          </a:r>
          <a:endParaRPr lang="en-IN" sz="2800" b="1" dirty="0"/>
        </a:p>
      </dgm:t>
    </dgm:pt>
    <dgm:pt modelId="{1E48B3D4-D41D-4F8E-91A7-DC71BBD5358A}" type="parTrans" cxnId="{4C5C5A33-DF84-46F5-923E-35F56AEF5540}">
      <dgm:prSet/>
      <dgm:spPr/>
      <dgm:t>
        <a:bodyPr/>
        <a:lstStyle/>
        <a:p>
          <a:endParaRPr lang="en-IN"/>
        </a:p>
      </dgm:t>
    </dgm:pt>
    <dgm:pt modelId="{AA1A45E3-6335-4D7B-AE11-A57ECA8D97DE}" type="sibTrans" cxnId="{4C5C5A33-DF84-46F5-923E-35F56AEF5540}">
      <dgm:prSet/>
      <dgm:spPr/>
      <dgm:t>
        <a:bodyPr/>
        <a:lstStyle/>
        <a:p>
          <a:endParaRPr lang="en-IN"/>
        </a:p>
      </dgm:t>
    </dgm:pt>
    <dgm:pt modelId="{9612195E-73E4-408F-9E5B-0E6C87718359}">
      <dgm:prSet phldrT="[Text]" custT="1"/>
      <dgm:spPr/>
      <dgm:t>
        <a:bodyPr/>
        <a:lstStyle/>
        <a:p>
          <a:r>
            <a:rPr lang="en-IN" sz="2800" b="1" dirty="0" smtClean="0"/>
            <a:t>Private </a:t>
          </a:r>
          <a:r>
            <a:rPr lang="en-IN" sz="2800" b="1" dirty="0" err="1" smtClean="0"/>
            <a:t>Graneurs</a:t>
          </a:r>
          <a:r>
            <a:rPr lang="en-IN" sz="2800" b="1" dirty="0" smtClean="0"/>
            <a:t>/support required</a:t>
          </a:r>
          <a:endParaRPr lang="en-IN" sz="2800" b="1" dirty="0"/>
        </a:p>
      </dgm:t>
    </dgm:pt>
    <dgm:pt modelId="{17F00E3E-9041-426D-972A-DE7C47641D70}" type="parTrans" cxnId="{4177D683-27B7-4A6F-82D4-B4C838B850BF}">
      <dgm:prSet/>
      <dgm:spPr/>
      <dgm:t>
        <a:bodyPr/>
        <a:lstStyle/>
        <a:p>
          <a:endParaRPr lang="en-IN"/>
        </a:p>
      </dgm:t>
    </dgm:pt>
    <dgm:pt modelId="{E2E5A5B8-447F-4DDD-89D3-A6F9B337580E}" type="sibTrans" cxnId="{4177D683-27B7-4A6F-82D4-B4C838B850BF}">
      <dgm:prSet/>
      <dgm:spPr/>
      <dgm:t>
        <a:bodyPr/>
        <a:lstStyle/>
        <a:p>
          <a:endParaRPr lang="en-IN"/>
        </a:p>
      </dgm:t>
    </dgm:pt>
    <dgm:pt modelId="{82F142F7-9EB2-4DCE-A623-0F78513F9528}">
      <dgm:prSet phldrT="[Text]" custT="1"/>
      <dgm:spPr/>
      <dgm:t>
        <a:bodyPr/>
        <a:lstStyle/>
        <a:p>
          <a:r>
            <a:rPr lang="en-IN" sz="2800" b="1" dirty="0" err="1" smtClean="0"/>
            <a:t>Rearers</a:t>
          </a:r>
          <a:r>
            <a:rPr lang="en-IN" sz="2800" b="1" dirty="0" smtClean="0"/>
            <a:t>/weavers organizations</a:t>
          </a:r>
          <a:endParaRPr lang="en-IN" sz="2800" b="1" dirty="0"/>
        </a:p>
      </dgm:t>
    </dgm:pt>
    <dgm:pt modelId="{DF65F48A-DA05-408B-A161-3CC08A6B2179}" type="parTrans" cxnId="{2B9CE516-000B-421A-B2D0-EF9B4A1675B5}">
      <dgm:prSet/>
      <dgm:spPr/>
      <dgm:t>
        <a:bodyPr/>
        <a:lstStyle/>
        <a:p>
          <a:endParaRPr lang="en-IN"/>
        </a:p>
      </dgm:t>
    </dgm:pt>
    <dgm:pt modelId="{CFF44496-8EB1-47F5-BB47-22059D810F93}" type="sibTrans" cxnId="{2B9CE516-000B-421A-B2D0-EF9B4A1675B5}">
      <dgm:prSet/>
      <dgm:spPr/>
      <dgm:t>
        <a:bodyPr/>
        <a:lstStyle/>
        <a:p>
          <a:endParaRPr lang="en-IN"/>
        </a:p>
      </dgm:t>
    </dgm:pt>
    <dgm:pt modelId="{1DA0F6EF-B2DA-4675-A2DA-C331457A1C15}">
      <dgm:prSet phldrT="[Text]" custT="1"/>
      <dgm:spPr/>
      <dgm:t>
        <a:bodyPr/>
        <a:lstStyle/>
        <a:p>
          <a:r>
            <a:rPr lang="en-IN" sz="2800" b="1" dirty="0" smtClean="0"/>
            <a:t>Loom </a:t>
          </a:r>
          <a:r>
            <a:rPr lang="en-IN" sz="2800" b="1" dirty="0" err="1" smtClean="0"/>
            <a:t>upgradation</a:t>
          </a:r>
          <a:endParaRPr lang="en-IN" sz="2800" b="1" dirty="0"/>
        </a:p>
      </dgm:t>
    </dgm:pt>
    <dgm:pt modelId="{0D8B44A6-3510-4B56-998C-33FA8E982370}" type="parTrans" cxnId="{3FF89D8B-66C6-4A66-8DD4-A9C7FB26FC21}">
      <dgm:prSet/>
      <dgm:spPr/>
      <dgm:t>
        <a:bodyPr/>
        <a:lstStyle/>
        <a:p>
          <a:endParaRPr lang="en-IN"/>
        </a:p>
      </dgm:t>
    </dgm:pt>
    <dgm:pt modelId="{BD5CADD8-D3F3-4B66-AED5-88338D59FE09}" type="sibTrans" cxnId="{3FF89D8B-66C6-4A66-8DD4-A9C7FB26FC21}">
      <dgm:prSet/>
      <dgm:spPr/>
      <dgm:t>
        <a:bodyPr/>
        <a:lstStyle/>
        <a:p>
          <a:endParaRPr lang="en-IN"/>
        </a:p>
      </dgm:t>
    </dgm:pt>
    <dgm:pt modelId="{BCD2446D-57DD-4E26-9EB6-0310E50769CE}">
      <dgm:prSet phldrT="[Text]" custT="1"/>
      <dgm:spPr/>
      <dgm:t>
        <a:bodyPr/>
        <a:lstStyle/>
        <a:p>
          <a:r>
            <a:rPr lang="en-IN" sz="2800" b="1" dirty="0" smtClean="0"/>
            <a:t>Skill </a:t>
          </a:r>
          <a:r>
            <a:rPr lang="en-IN" sz="2800" b="1" dirty="0" err="1" smtClean="0"/>
            <a:t>upgradation</a:t>
          </a:r>
          <a:endParaRPr lang="en-IN" sz="2800" b="1" dirty="0"/>
        </a:p>
      </dgm:t>
    </dgm:pt>
    <dgm:pt modelId="{9459A57D-3FC4-4B4D-ACE6-444826E8B721}" type="parTrans" cxnId="{D9ED4E59-628B-402A-8E8E-90891C1DE974}">
      <dgm:prSet/>
      <dgm:spPr/>
      <dgm:t>
        <a:bodyPr/>
        <a:lstStyle/>
        <a:p>
          <a:endParaRPr lang="en-IN"/>
        </a:p>
      </dgm:t>
    </dgm:pt>
    <dgm:pt modelId="{E40B8AAB-9EF4-4C2A-97A7-29F2295B265D}" type="sibTrans" cxnId="{D9ED4E59-628B-402A-8E8E-90891C1DE974}">
      <dgm:prSet/>
      <dgm:spPr/>
      <dgm:t>
        <a:bodyPr/>
        <a:lstStyle/>
        <a:p>
          <a:endParaRPr lang="en-IN"/>
        </a:p>
      </dgm:t>
    </dgm:pt>
    <dgm:pt modelId="{E9C23740-976B-4697-87E5-BA44D9341F87}">
      <dgm:prSet phldrT="[Text]" custT="1"/>
      <dgm:spPr/>
      <dgm:t>
        <a:bodyPr/>
        <a:lstStyle/>
        <a:p>
          <a:r>
            <a:rPr lang="en-IN" sz="2800" b="1" dirty="0" smtClean="0"/>
            <a:t>Marketing and e-tailing</a:t>
          </a:r>
          <a:endParaRPr lang="en-IN" sz="2800" b="1" dirty="0"/>
        </a:p>
      </dgm:t>
    </dgm:pt>
    <dgm:pt modelId="{CA0CCDFA-F904-4AD0-8326-C1BF7778A246}" type="parTrans" cxnId="{1F3BCA3C-D7D7-482B-8FD7-64A48DCEB9F6}">
      <dgm:prSet/>
      <dgm:spPr/>
      <dgm:t>
        <a:bodyPr/>
        <a:lstStyle/>
        <a:p>
          <a:endParaRPr lang="en-IN"/>
        </a:p>
      </dgm:t>
    </dgm:pt>
    <dgm:pt modelId="{30DAD435-756C-4E79-AD37-B719D7F2A794}" type="sibTrans" cxnId="{1F3BCA3C-D7D7-482B-8FD7-64A48DCEB9F6}">
      <dgm:prSet/>
      <dgm:spPr/>
      <dgm:t>
        <a:bodyPr/>
        <a:lstStyle/>
        <a:p>
          <a:endParaRPr lang="en-IN"/>
        </a:p>
      </dgm:t>
    </dgm:pt>
    <dgm:pt modelId="{CAA603DE-CB95-4502-8BC4-3D3EA304C8B3}" type="pres">
      <dgm:prSet presAssocID="{C79757BA-06BD-45BE-A8B8-FA7B42F840C6}" presName="linear" presStyleCnt="0">
        <dgm:presLayoutVars>
          <dgm:dir/>
          <dgm:animLvl val="lvl"/>
          <dgm:resizeHandles val="exact"/>
        </dgm:presLayoutVars>
      </dgm:prSet>
      <dgm:spPr/>
      <dgm:t>
        <a:bodyPr/>
        <a:lstStyle/>
        <a:p>
          <a:endParaRPr lang="en-IN"/>
        </a:p>
      </dgm:t>
    </dgm:pt>
    <dgm:pt modelId="{C7E49B45-EC3F-4767-82EE-BBF21BE4B098}" type="pres">
      <dgm:prSet presAssocID="{33EAA452-04ED-42BB-9BE3-F11A8F0B3C5F}" presName="parentLin" presStyleCnt="0"/>
      <dgm:spPr/>
    </dgm:pt>
    <dgm:pt modelId="{AD99326E-7497-4CD0-AF2A-BAC79EA97221}" type="pres">
      <dgm:prSet presAssocID="{33EAA452-04ED-42BB-9BE3-F11A8F0B3C5F}" presName="parentLeftMargin" presStyleLbl="node1" presStyleIdx="0" presStyleCnt="6"/>
      <dgm:spPr/>
      <dgm:t>
        <a:bodyPr/>
        <a:lstStyle/>
        <a:p>
          <a:endParaRPr lang="en-IN"/>
        </a:p>
      </dgm:t>
    </dgm:pt>
    <dgm:pt modelId="{F0A321BB-157C-40C7-8698-C15A5DC1A05C}" type="pres">
      <dgm:prSet presAssocID="{33EAA452-04ED-42BB-9BE3-F11A8F0B3C5F}" presName="parentText" presStyleLbl="node1" presStyleIdx="0" presStyleCnt="6">
        <dgm:presLayoutVars>
          <dgm:chMax val="0"/>
          <dgm:bulletEnabled val="1"/>
        </dgm:presLayoutVars>
      </dgm:prSet>
      <dgm:spPr/>
      <dgm:t>
        <a:bodyPr/>
        <a:lstStyle/>
        <a:p>
          <a:endParaRPr lang="en-IN"/>
        </a:p>
      </dgm:t>
    </dgm:pt>
    <dgm:pt modelId="{105E69D5-FF0C-4E00-8680-E159953CE7B1}" type="pres">
      <dgm:prSet presAssocID="{33EAA452-04ED-42BB-9BE3-F11A8F0B3C5F}" presName="negativeSpace" presStyleCnt="0"/>
      <dgm:spPr/>
    </dgm:pt>
    <dgm:pt modelId="{EE148EF8-9077-449F-A9A0-E88B8DCE73DE}" type="pres">
      <dgm:prSet presAssocID="{33EAA452-04ED-42BB-9BE3-F11A8F0B3C5F}" presName="childText" presStyleLbl="conFgAcc1" presStyleIdx="0" presStyleCnt="6">
        <dgm:presLayoutVars>
          <dgm:bulletEnabled val="1"/>
        </dgm:presLayoutVars>
      </dgm:prSet>
      <dgm:spPr/>
    </dgm:pt>
    <dgm:pt modelId="{EF8883D3-C267-4430-A01C-AE432FB5C6E6}" type="pres">
      <dgm:prSet presAssocID="{AA1A45E3-6335-4D7B-AE11-A57ECA8D97DE}" presName="spaceBetweenRectangles" presStyleCnt="0"/>
      <dgm:spPr/>
    </dgm:pt>
    <dgm:pt modelId="{EF782D26-E2EE-4C83-B0D6-934663C75529}" type="pres">
      <dgm:prSet presAssocID="{9612195E-73E4-408F-9E5B-0E6C87718359}" presName="parentLin" presStyleCnt="0"/>
      <dgm:spPr/>
    </dgm:pt>
    <dgm:pt modelId="{F66DFCF3-564F-4447-9286-FFC29C6E3742}" type="pres">
      <dgm:prSet presAssocID="{9612195E-73E4-408F-9E5B-0E6C87718359}" presName="parentLeftMargin" presStyleLbl="node1" presStyleIdx="0" presStyleCnt="6"/>
      <dgm:spPr/>
      <dgm:t>
        <a:bodyPr/>
        <a:lstStyle/>
        <a:p>
          <a:endParaRPr lang="en-IN"/>
        </a:p>
      </dgm:t>
    </dgm:pt>
    <dgm:pt modelId="{872CAEFE-DEFD-48DB-A6E7-828C87EBAB78}" type="pres">
      <dgm:prSet presAssocID="{9612195E-73E4-408F-9E5B-0E6C87718359}" presName="parentText" presStyleLbl="node1" presStyleIdx="1" presStyleCnt="6">
        <dgm:presLayoutVars>
          <dgm:chMax val="0"/>
          <dgm:bulletEnabled val="1"/>
        </dgm:presLayoutVars>
      </dgm:prSet>
      <dgm:spPr/>
      <dgm:t>
        <a:bodyPr/>
        <a:lstStyle/>
        <a:p>
          <a:endParaRPr lang="en-IN"/>
        </a:p>
      </dgm:t>
    </dgm:pt>
    <dgm:pt modelId="{12AF20DF-801C-4E55-B87F-637C84525581}" type="pres">
      <dgm:prSet presAssocID="{9612195E-73E4-408F-9E5B-0E6C87718359}" presName="negativeSpace" presStyleCnt="0"/>
      <dgm:spPr/>
    </dgm:pt>
    <dgm:pt modelId="{C8AB7A12-92BF-41C3-BA53-BCCEAE1C53DA}" type="pres">
      <dgm:prSet presAssocID="{9612195E-73E4-408F-9E5B-0E6C87718359}" presName="childText" presStyleLbl="conFgAcc1" presStyleIdx="1" presStyleCnt="6">
        <dgm:presLayoutVars>
          <dgm:bulletEnabled val="1"/>
        </dgm:presLayoutVars>
      </dgm:prSet>
      <dgm:spPr/>
    </dgm:pt>
    <dgm:pt modelId="{84B14328-3B50-4600-BE21-7D7988A4C20A}" type="pres">
      <dgm:prSet presAssocID="{E2E5A5B8-447F-4DDD-89D3-A6F9B337580E}" presName="spaceBetweenRectangles" presStyleCnt="0"/>
      <dgm:spPr/>
    </dgm:pt>
    <dgm:pt modelId="{67979235-594D-4160-90D5-7349BC77C7B6}" type="pres">
      <dgm:prSet presAssocID="{82F142F7-9EB2-4DCE-A623-0F78513F9528}" presName="parentLin" presStyleCnt="0"/>
      <dgm:spPr/>
    </dgm:pt>
    <dgm:pt modelId="{614118EE-CBA7-48A4-8013-D065FCBFBDC2}" type="pres">
      <dgm:prSet presAssocID="{82F142F7-9EB2-4DCE-A623-0F78513F9528}" presName="parentLeftMargin" presStyleLbl="node1" presStyleIdx="1" presStyleCnt="6"/>
      <dgm:spPr/>
      <dgm:t>
        <a:bodyPr/>
        <a:lstStyle/>
        <a:p>
          <a:endParaRPr lang="en-IN"/>
        </a:p>
      </dgm:t>
    </dgm:pt>
    <dgm:pt modelId="{D89C9DA2-FA55-4C9E-B4AC-F75C3303101B}" type="pres">
      <dgm:prSet presAssocID="{82F142F7-9EB2-4DCE-A623-0F78513F9528}" presName="parentText" presStyleLbl="node1" presStyleIdx="2" presStyleCnt="6">
        <dgm:presLayoutVars>
          <dgm:chMax val="0"/>
          <dgm:bulletEnabled val="1"/>
        </dgm:presLayoutVars>
      </dgm:prSet>
      <dgm:spPr/>
      <dgm:t>
        <a:bodyPr/>
        <a:lstStyle/>
        <a:p>
          <a:endParaRPr lang="en-IN"/>
        </a:p>
      </dgm:t>
    </dgm:pt>
    <dgm:pt modelId="{57080EB9-6555-401F-A12D-EC2F4C81D77A}" type="pres">
      <dgm:prSet presAssocID="{82F142F7-9EB2-4DCE-A623-0F78513F9528}" presName="negativeSpace" presStyleCnt="0"/>
      <dgm:spPr/>
    </dgm:pt>
    <dgm:pt modelId="{4608DFE5-E92B-4F7B-A70A-78AE73A1F3D2}" type="pres">
      <dgm:prSet presAssocID="{82F142F7-9EB2-4DCE-A623-0F78513F9528}" presName="childText" presStyleLbl="conFgAcc1" presStyleIdx="2" presStyleCnt="6">
        <dgm:presLayoutVars>
          <dgm:bulletEnabled val="1"/>
        </dgm:presLayoutVars>
      </dgm:prSet>
      <dgm:spPr/>
    </dgm:pt>
    <dgm:pt modelId="{EC1B50E5-8A6D-4722-AEF0-EE0F0C92105D}" type="pres">
      <dgm:prSet presAssocID="{CFF44496-8EB1-47F5-BB47-22059D810F93}" presName="spaceBetweenRectangles" presStyleCnt="0"/>
      <dgm:spPr/>
    </dgm:pt>
    <dgm:pt modelId="{6C6C5461-D9FB-4F8B-934C-5AB24257F4E6}" type="pres">
      <dgm:prSet presAssocID="{1DA0F6EF-B2DA-4675-A2DA-C331457A1C15}" presName="parentLin" presStyleCnt="0"/>
      <dgm:spPr/>
    </dgm:pt>
    <dgm:pt modelId="{2F13CB5A-2A12-4592-AF2E-87C5ED2925D1}" type="pres">
      <dgm:prSet presAssocID="{1DA0F6EF-B2DA-4675-A2DA-C331457A1C15}" presName="parentLeftMargin" presStyleLbl="node1" presStyleIdx="2" presStyleCnt="6"/>
      <dgm:spPr/>
      <dgm:t>
        <a:bodyPr/>
        <a:lstStyle/>
        <a:p>
          <a:endParaRPr lang="en-IN"/>
        </a:p>
      </dgm:t>
    </dgm:pt>
    <dgm:pt modelId="{50559EAC-285C-485A-BF16-EE75D3DCCED0}" type="pres">
      <dgm:prSet presAssocID="{1DA0F6EF-B2DA-4675-A2DA-C331457A1C15}" presName="parentText" presStyleLbl="node1" presStyleIdx="3" presStyleCnt="6">
        <dgm:presLayoutVars>
          <dgm:chMax val="0"/>
          <dgm:bulletEnabled val="1"/>
        </dgm:presLayoutVars>
      </dgm:prSet>
      <dgm:spPr/>
      <dgm:t>
        <a:bodyPr/>
        <a:lstStyle/>
        <a:p>
          <a:endParaRPr lang="en-IN"/>
        </a:p>
      </dgm:t>
    </dgm:pt>
    <dgm:pt modelId="{92C86BC5-99FF-4E53-8A8C-23094CDFB22B}" type="pres">
      <dgm:prSet presAssocID="{1DA0F6EF-B2DA-4675-A2DA-C331457A1C15}" presName="negativeSpace" presStyleCnt="0"/>
      <dgm:spPr/>
    </dgm:pt>
    <dgm:pt modelId="{E9794694-94A0-4AA8-AE6C-15FBC11BB7BF}" type="pres">
      <dgm:prSet presAssocID="{1DA0F6EF-B2DA-4675-A2DA-C331457A1C15}" presName="childText" presStyleLbl="conFgAcc1" presStyleIdx="3" presStyleCnt="6">
        <dgm:presLayoutVars>
          <dgm:bulletEnabled val="1"/>
        </dgm:presLayoutVars>
      </dgm:prSet>
      <dgm:spPr/>
    </dgm:pt>
    <dgm:pt modelId="{FFC2163B-1A4E-4BC3-952D-087A2165B916}" type="pres">
      <dgm:prSet presAssocID="{BD5CADD8-D3F3-4B66-AED5-88338D59FE09}" presName="spaceBetweenRectangles" presStyleCnt="0"/>
      <dgm:spPr/>
    </dgm:pt>
    <dgm:pt modelId="{028600A6-5528-46F7-9DAD-028B90AF6776}" type="pres">
      <dgm:prSet presAssocID="{BCD2446D-57DD-4E26-9EB6-0310E50769CE}" presName="parentLin" presStyleCnt="0"/>
      <dgm:spPr/>
    </dgm:pt>
    <dgm:pt modelId="{C01979C7-64DC-43BA-A503-E69B66CB4193}" type="pres">
      <dgm:prSet presAssocID="{BCD2446D-57DD-4E26-9EB6-0310E50769CE}" presName="parentLeftMargin" presStyleLbl="node1" presStyleIdx="3" presStyleCnt="6"/>
      <dgm:spPr/>
      <dgm:t>
        <a:bodyPr/>
        <a:lstStyle/>
        <a:p>
          <a:endParaRPr lang="en-IN"/>
        </a:p>
      </dgm:t>
    </dgm:pt>
    <dgm:pt modelId="{27C989F7-4CDB-42BC-BF7E-3D7DBBD23034}" type="pres">
      <dgm:prSet presAssocID="{BCD2446D-57DD-4E26-9EB6-0310E50769CE}" presName="parentText" presStyleLbl="node1" presStyleIdx="4" presStyleCnt="6">
        <dgm:presLayoutVars>
          <dgm:chMax val="0"/>
          <dgm:bulletEnabled val="1"/>
        </dgm:presLayoutVars>
      </dgm:prSet>
      <dgm:spPr/>
      <dgm:t>
        <a:bodyPr/>
        <a:lstStyle/>
        <a:p>
          <a:endParaRPr lang="en-IN"/>
        </a:p>
      </dgm:t>
    </dgm:pt>
    <dgm:pt modelId="{487E0707-AA96-48D9-9D60-F3651F086CF5}" type="pres">
      <dgm:prSet presAssocID="{BCD2446D-57DD-4E26-9EB6-0310E50769CE}" presName="negativeSpace" presStyleCnt="0"/>
      <dgm:spPr/>
    </dgm:pt>
    <dgm:pt modelId="{B40ADA3C-6FB9-43E1-B8D1-6F195CFE5429}" type="pres">
      <dgm:prSet presAssocID="{BCD2446D-57DD-4E26-9EB6-0310E50769CE}" presName="childText" presStyleLbl="conFgAcc1" presStyleIdx="4" presStyleCnt="6">
        <dgm:presLayoutVars>
          <dgm:bulletEnabled val="1"/>
        </dgm:presLayoutVars>
      </dgm:prSet>
      <dgm:spPr/>
    </dgm:pt>
    <dgm:pt modelId="{F45328AD-ED14-4293-97F3-0C6AACD208CD}" type="pres">
      <dgm:prSet presAssocID="{E40B8AAB-9EF4-4C2A-97A7-29F2295B265D}" presName="spaceBetweenRectangles" presStyleCnt="0"/>
      <dgm:spPr/>
    </dgm:pt>
    <dgm:pt modelId="{AF2960DB-00A7-4AA6-9CAE-A619B9501A8C}" type="pres">
      <dgm:prSet presAssocID="{E9C23740-976B-4697-87E5-BA44D9341F87}" presName="parentLin" presStyleCnt="0"/>
      <dgm:spPr/>
    </dgm:pt>
    <dgm:pt modelId="{2C3456D9-4FC0-4C7A-B3D1-21842A3BB001}" type="pres">
      <dgm:prSet presAssocID="{E9C23740-976B-4697-87E5-BA44D9341F87}" presName="parentLeftMargin" presStyleLbl="node1" presStyleIdx="4" presStyleCnt="6"/>
      <dgm:spPr/>
      <dgm:t>
        <a:bodyPr/>
        <a:lstStyle/>
        <a:p>
          <a:endParaRPr lang="en-IN"/>
        </a:p>
      </dgm:t>
    </dgm:pt>
    <dgm:pt modelId="{5873C24A-19C4-417F-B5AE-2485EFFA7F51}" type="pres">
      <dgm:prSet presAssocID="{E9C23740-976B-4697-87E5-BA44D9341F87}" presName="parentText" presStyleLbl="node1" presStyleIdx="5" presStyleCnt="6">
        <dgm:presLayoutVars>
          <dgm:chMax val="0"/>
          <dgm:bulletEnabled val="1"/>
        </dgm:presLayoutVars>
      </dgm:prSet>
      <dgm:spPr/>
      <dgm:t>
        <a:bodyPr/>
        <a:lstStyle/>
        <a:p>
          <a:endParaRPr lang="en-IN"/>
        </a:p>
      </dgm:t>
    </dgm:pt>
    <dgm:pt modelId="{F8EF3EE4-29CA-4250-8F93-1521058AFE3B}" type="pres">
      <dgm:prSet presAssocID="{E9C23740-976B-4697-87E5-BA44D9341F87}" presName="negativeSpace" presStyleCnt="0"/>
      <dgm:spPr/>
    </dgm:pt>
    <dgm:pt modelId="{3DF29F09-FF5A-4065-B21B-18DE21AC9A32}" type="pres">
      <dgm:prSet presAssocID="{E9C23740-976B-4697-87E5-BA44D9341F87}" presName="childText" presStyleLbl="conFgAcc1" presStyleIdx="5" presStyleCnt="6">
        <dgm:presLayoutVars>
          <dgm:bulletEnabled val="1"/>
        </dgm:presLayoutVars>
      </dgm:prSet>
      <dgm:spPr/>
    </dgm:pt>
  </dgm:ptLst>
  <dgm:cxnLst>
    <dgm:cxn modelId="{1F3BCA3C-D7D7-482B-8FD7-64A48DCEB9F6}" srcId="{C79757BA-06BD-45BE-A8B8-FA7B42F840C6}" destId="{E9C23740-976B-4697-87E5-BA44D9341F87}" srcOrd="5" destOrd="0" parTransId="{CA0CCDFA-F904-4AD0-8326-C1BF7778A246}" sibTransId="{30DAD435-756C-4E79-AD37-B719D7F2A794}"/>
    <dgm:cxn modelId="{C6F2D42E-A8A4-4135-ACF2-3055259F7660}" type="presOf" srcId="{1DA0F6EF-B2DA-4675-A2DA-C331457A1C15}" destId="{50559EAC-285C-485A-BF16-EE75D3DCCED0}" srcOrd="1" destOrd="0" presId="urn:microsoft.com/office/officeart/2005/8/layout/list1"/>
    <dgm:cxn modelId="{EB3CA49C-ED78-44E9-B943-465E333E8B6F}" type="presOf" srcId="{9612195E-73E4-408F-9E5B-0E6C87718359}" destId="{872CAEFE-DEFD-48DB-A6E7-828C87EBAB78}" srcOrd="1" destOrd="0" presId="urn:microsoft.com/office/officeart/2005/8/layout/list1"/>
    <dgm:cxn modelId="{54759BBC-35B5-425A-954C-D6073C2EA1BE}" type="presOf" srcId="{33EAA452-04ED-42BB-9BE3-F11A8F0B3C5F}" destId="{F0A321BB-157C-40C7-8698-C15A5DC1A05C}" srcOrd="1" destOrd="0" presId="urn:microsoft.com/office/officeart/2005/8/layout/list1"/>
    <dgm:cxn modelId="{A928B771-FA5C-4702-8D37-52E90062F2E0}" type="presOf" srcId="{BCD2446D-57DD-4E26-9EB6-0310E50769CE}" destId="{27C989F7-4CDB-42BC-BF7E-3D7DBBD23034}" srcOrd="1" destOrd="0" presId="urn:microsoft.com/office/officeart/2005/8/layout/list1"/>
    <dgm:cxn modelId="{19935C3C-1C6E-4AB0-BB5D-C01A2936245D}" type="presOf" srcId="{33EAA452-04ED-42BB-9BE3-F11A8F0B3C5F}" destId="{AD99326E-7497-4CD0-AF2A-BAC79EA97221}" srcOrd="0" destOrd="0" presId="urn:microsoft.com/office/officeart/2005/8/layout/list1"/>
    <dgm:cxn modelId="{4C5C5A33-DF84-46F5-923E-35F56AEF5540}" srcId="{C79757BA-06BD-45BE-A8B8-FA7B42F840C6}" destId="{33EAA452-04ED-42BB-9BE3-F11A8F0B3C5F}" srcOrd="0" destOrd="0" parTransId="{1E48B3D4-D41D-4F8E-91A7-DC71BBD5358A}" sibTransId="{AA1A45E3-6335-4D7B-AE11-A57ECA8D97DE}"/>
    <dgm:cxn modelId="{2E8A92AF-07A5-4477-9283-44A430C0E81A}" type="presOf" srcId="{E9C23740-976B-4697-87E5-BA44D9341F87}" destId="{5873C24A-19C4-417F-B5AE-2485EFFA7F51}" srcOrd="1" destOrd="0" presId="urn:microsoft.com/office/officeart/2005/8/layout/list1"/>
    <dgm:cxn modelId="{1B57E7CB-F8FE-4A92-9F42-E2FDE4581AB8}" type="presOf" srcId="{E9C23740-976B-4697-87E5-BA44D9341F87}" destId="{2C3456D9-4FC0-4C7A-B3D1-21842A3BB001}" srcOrd="0" destOrd="0" presId="urn:microsoft.com/office/officeart/2005/8/layout/list1"/>
    <dgm:cxn modelId="{6875EF3C-EDE0-496B-81F8-464EDFA54764}" type="presOf" srcId="{82F142F7-9EB2-4DCE-A623-0F78513F9528}" destId="{614118EE-CBA7-48A4-8013-D065FCBFBDC2}" srcOrd="0" destOrd="0" presId="urn:microsoft.com/office/officeart/2005/8/layout/list1"/>
    <dgm:cxn modelId="{4177D683-27B7-4A6F-82D4-B4C838B850BF}" srcId="{C79757BA-06BD-45BE-A8B8-FA7B42F840C6}" destId="{9612195E-73E4-408F-9E5B-0E6C87718359}" srcOrd="1" destOrd="0" parTransId="{17F00E3E-9041-426D-972A-DE7C47641D70}" sibTransId="{E2E5A5B8-447F-4DDD-89D3-A6F9B337580E}"/>
    <dgm:cxn modelId="{4155F6D1-9E25-4B1E-B626-FEAE16106D38}" type="presOf" srcId="{BCD2446D-57DD-4E26-9EB6-0310E50769CE}" destId="{C01979C7-64DC-43BA-A503-E69B66CB4193}" srcOrd="0" destOrd="0" presId="urn:microsoft.com/office/officeart/2005/8/layout/list1"/>
    <dgm:cxn modelId="{2B9CE516-000B-421A-B2D0-EF9B4A1675B5}" srcId="{C79757BA-06BD-45BE-A8B8-FA7B42F840C6}" destId="{82F142F7-9EB2-4DCE-A623-0F78513F9528}" srcOrd="2" destOrd="0" parTransId="{DF65F48A-DA05-408B-A161-3CC08A6B2179}" sibTransId="{CFF44496-8EB1-47F5-BB47-22059D810F93}"/>
    <dgm:cxn modelId="{505F09D1-E36D-4D37-B0F7-F5EAAB075B1D}" type="presOf" srcId="{C79757BA-06BD-45BE-A8B8-FA7B42F840C6}" destId="{CAA603DE-CB95-4502-8BC4-3D3EA304C8B3}" srcOrd="0" destOrd="0" presId="urn:microsoft.com/office/officeart/2005/8/layout/list1"/>
    <dgm:cxn modelId="{D9ED4E59-628B-402A-8E8E-90891C1DE974}" srcId="{C79757BA-06BD-45BE-A8B8-FA7B42F840C6}" destId="{BCD2446D-57DD-4E26-9EB6-0310E50769CE}" srcOrd="4" destOrd="0" parTransId="{9459A57D-3FC4-4B4D-ACE6-444826E8B721}" sibTransId="{E40B8AAB-9EF4-4C2A-97A7-29F2295B265D}"/>
    <dgm:cxn modelId="{AE31FC45-CCA6-4347-B861-2B9C46ADF3A0}" type="presOf" srcId="{82F142F7-9EB2-4DCE-A623-0F78513F9528}" destId="{D89C9DA2-FA55-4C9E-B4AC-F75C3303101B}" srcOrd="1" destOrd="0" presId="urn:microsoft.com/office/officeart/2005/8/layout/list1"/>
    <dgm:cxn modelId="{59C15FFB-AA79-4B63-9E6C-ABC6DDA1C0F9}" type="presOf" srcId="{9612195E-73E4-408F-9E5B-0E6C87718359}" destId="{F66DFCF3-564F-4447-9286-FFC29C6E3742}" srcOrd="0" destOrd="0" presId="urn:microsoft.com/office/officeart/2005/8/layout/list1"/>
    <dgm:cxn modelId="{2DCF4A2B-66B0-4C5C-A4CF-B6D6CE8ADD64}" type="presOf" srcId="{1DA0F6EF-B2DA-4675-A2DA-C331457A1C15}" destId="{2F13CB5A-2A12-4592-AF2E-87C5ED2925D1}" srcOrd="0" destOrd="0" presId="urn:microsoft.com/office/officeart/2005/8/layout/list1"/>
    <dgm:cxn modelId="{3FF89D8B-66C6-4A66-8DD4-A9C7FB26FC21}" srcId="{C79757BA-06BD-45BE-A8B8-FA7B42F840C6}" destId="{1DA0F6EF-B2DA-4675-A2DA-C331457A1C15}" srcOrd="3" destOrd="0" parTransId="{0D8B44A6-3510-4B56-998C-33FA8E982370}" sibTransId="{BD5CADD8-D3F3-4B66-AED5-88338D59FE09}"/>
    <dgm:cxn modelId="{50126E82-409E-44DA-8A81-B222821FF1EF}" type="presParOf" srcId="{CAA603DE-CB95-4502-8BC4-3D3EA304C8B3}" destId="{C7E49B45-EC3F-4767-82EE-BBF21BE4B098}" srcOrd="0" destOrd="0" presId="urn:microsoft.com/office/officeart/2005/8/layout/list1"/>
    <dgm:cxn modelId="{5B5E641F-0E75-4A48-8300-ECA0BAAA703C}" type="presParOf" srcId="{C7E49B45-EC3F-4767-82EE-BBF21BE4B098}" destId="{AD99326E-7497-4CD0-AF2A-BAC79EA97221}" srcOrd="0" destOrd="0" presId="urn:microsoft.com/office/officeart/2005/8/layout/list1"/>
    <dgm:cxn modelId="{ED95B026-1B3C-4CAA-B7C9-2087C7E2B0E7}" type="presParOf" srcId="{C7E49B45-EC3F-4767-82EE-BBF21BE4B098}" destId="{F0A321BB-157C-40C7-8698-C15A5DC1A05C}" srcOrd="1" destOrd="0" presId="urn:microsoft.com/office/officeart/2005/8/layout/list1"/>
    <dgm:cxn modelId="{2686D2F5-D779-4B1E-83FC-F44AAA64EBB9}" type="presParOf" srcId="{CAA603DE-CB95-4502-8BC4-3D3EA304C8B3}" destId="{105E69D5-FF0C-4E00-8680-E159953CE7B1}" srcOrd="1" destOrd="0" presId="urn:microsoft.com/office/officeart/2005/8/layout/list1"/>
    <dgm:cxn modelId="{84170F06-E464-481F-811B-F05B7DB82D1B}" type="presParOf" srcId="{CAA603DE-CB95-4502-8BC4-3D3EA304C8B3}" destId="{EE148EF8-9077-449F-A9A0-E88B8DCE73DE}" srcOrd="2" destOrd="0" presId="urn:microsoft.com/office/officeart/2005/8/layout/list1"/>
    <dgm:cxn modelId="{80440C38-D47D-4FAD-9835-59EA5577C087}" type="presParOf" srcId="{CAA603DE-CB95-4502-8BC4-3D3EA304C8B3}" destId="{EF8883D3-C267-4430-A01C-AE432FB5C6E6}" srcOrd="3" destOrd="0" presId="urn:microsoft.com/office/officeart/2005/8/layout/list1"/>
    <dgm:cxn modelId="{2A559D71-9011-418B-843C-CC6F1A17A1AC}" type="presParOf" srcId="{CAA603DE-CB95-4502-8BC4-3D3EA304C8B3}" destId="{EF782D26-E2EE-4C83-B0D6-934663C75529}" srcOrd="4" destOrd="0" presId="urn:microsoft.com/office/officeart/2005/8/layout/list1"/>
    <dgm:cxn modelId="{5B3BE4B4-92EF-4D9C-8433-F1991B6D49A4}" type="presParOf" srcId="{EF782D26-E2EE-4C83-B0D6-934663C75529}" destId="{F66DFCF3-564F-4447-9286-FFC29C6E3742}" srcOrd="0" destOrd="0" presId="urn:microsoft.com/office/officeart/2005/8/layout/list1"/>
    <dgm:cxn modelId="{85CE7840-8A5E-4D61-8150-9B91A6B9E667}" type="presParOf" srcId="{EF782D26-E2EE-4C83-B0D6-934663C75529}" destId="{872CAEFE-DEFD-48DB-A6E7-828C87EBAB78}" srcOrd="1" destOrd="0" presId="urn:microsoft.com/office/officeart/2005/8/layout/list1"/>
    <dgm:cxn modelId="{EF194200-BED7-4935-98CD-CD66E90A1EEC}" type="presParOf" srcId="{CAA603DE-CB95-4502-8BC4-3D3EA304C8B3}" destId="{12AF20DF-801C-4E55-B87F-637C84525581}" srcOrd="5" destOrd="0" presId="urn:microsoft.com/office/officeart/2005/8/layout/list1"/>
    <dgm:cxn modelId="{4B5923C9-0779-4150-A6EA-ADA44713923E}" type="presParOf" srcId="{CAA603DE-CB95-4502-8BC4-3D3EA304C8B3}" destId="{C8AB7A12-92BF-41C3-BA53-BCCEAE1C53DA}" srcOrd="6" destOrd="0" presId="urn:microsoft.com/office/officeart/2005/8/layout/list1"/>
    <dgm:cxn modelId="{DDDC5908-7E82-46C3-9C7E-87DD6226BB07}" type="presParOf" srcId="{CAA603DE-CB95-4502-8BC4-3D3EA304C8B3}" destId="{84B14328-3B50-4600-BE21-7D7988A4C20A}" srcOrd="7" destOrd="0" presId="urn:microsoft.com/office/officeart/2005/8/layout/list1"/>
    <dgm:cxn modelId="{ADC96811-9916-4B64-B84B-C88A2D0834B2}" type="presParOf" srcId="{CAA603DE-CB95-4502-8BC4-3D3EA304C8B3}" destId="{67979235-594D-4160-90D5-7349BC77C7B6}" srcOrd="8" destOrd="0" presId="urn:microsoft.com/office/officeart/2005/8/layout/list1"/>
    <dgm:cxn modelId="{3230DD56-B1B2-48D5-B48E-1ED09C5C7A30}" type="presParOf" srcId="{67979235-594D-4160-90D5-7349BC77C7B6}" destId="{614118EE-CBA7-48A4-8013-D065FCBFBDC2}" srcOrd="0" destOrd="0" presId="urn:microsoft.com/office/officeart/2005/8/layout/list1"/>
    <dgm:cxn modelId="{DB14A676-0702-4F65-8947-432038075204}" type="presParOf" srcId="{67979235-594D-4160-90D5-7349BC77C7B6}" destId="{D89C9DA2-FA55-4C9E-B4AC-F75C3303101B}" srcOrd="1" destOrd="0" presId="urn:microsoft.com/office/officeart/2005/8/layout/list1"/>
    <dgm:cxn modelId="{E1086A78-6430-4BD0-BE93-CA7D8A823416}" type="presParOf" srcId="{CAA603DE-CB95-4502-8BC4-3D3EA304C8B3}" destId="{57080EB9-6555-401F-A12D-EC2F4C81D77A}" srcOrd="9" destOrd="0" presId="urn:microsoft.com/office/officeart/2005/8/layout/list1"/>
    <dgm:cxn modelId="{24FABF32-51BC-44A2-B6F7-9317878AE7D1}" type="presParOf" srcId="{CAA603DE-CB95-4502-8BC4-3D3EA304C8B3}" destId="{4608DFE5-E92B-4F7B-A70A-78AE73A1F3D2}" srcOrd="10" destOrd="0" presId="urn:microsoft.com/office/officeart/2005/8/layout/list1"/>
    <dgm:cxn modelId="{928659A3-B250-4D81-BF93-AC8D2DA98ED8}" type="presParOf" srcId="{CAA603DE-CB95-4502-8BC4-3D3EA304C8B3}" destId="{EC1B50E5-8A6D-4722-AEF0-EE0F0C92105D}" srcOrd="11" destOrd="0" presId="urn:microsoft.com/office/officeart/2005/8/layout/list1"/>
    <dgm:cxn modelId="{2EC7E631-BA94-4CF9-BA1C-FFD356C5A695}" type="presParOf" srcId="{CAA603DE-CB95-4502-8BC4-3D3EA304C8B3}" destId="{6C6C5461-D9FB-4F8B-934C-5AB24257F4E6}" srcOrd="12" destOrd="0" presId="urn:microsoft.com/office/officeart/2005/8/layout/list1"/>
    <dgm:cxn modelId="{B8824D94-2020-4E17-8285-DF7AC9CF6219}" type="presParOf" srcId="{6C6C5461-D9FB-4F8B-934C-5AB24257F4E6}" destId="{2F13CB5A-2A12-4592-AF2E-87C5ED2925D1}" srcOrd="0" destOrd="0" presId="urn:microsoft.com/office/officeart/2005/8/layout/list1"/>
    <dgm:cxn modelId="{54E55D53-5174-411D-AB99-D6662271AF16}" type="presParOf" srcId="{6C6C5461-D9FB-4F8B-934C-5AB24257F4E6}" destId="{50559EAC-285C-485A-BF16-EE75D3DCCED0}" srcOrd="1" destOrd="0" presId="urn:microsoft.com/office/officeart/2005/8/layout/list1"/>
    <dgm:cxn modelId="{013B5D67-5E84-44B4-8742-BAB53723B69C}" type="presParOf" srcId="{CAA603DE-CB95-4502-8BC4-3D3EA304C8B3}" destId="{92C86BC5-99FF-4E53-8A8C-23094CDFB22B}" srcOrd="13" destOrd="0" presId="urn:microsoft.com/office/officeart/2005/8/layout/list1"/>
    <dgm:cxn modelId="{2FA5697B-EC27-4C88-8D1F-919AF0283517}" type="presParOf" srcId="{CAA603DE-CB95-4502-8BC4-3D3EA304C8B3}" destId="{E9794694-94A0-4AA8-AE6C-15FBC11BB7BF}" srcOrd="14" destOrd="0" presId="urn:microsoft.com/office/officeart/2005/8/layout/list1"/>
    <dgm:cxn modelId="{7378A7D8-524B-4EF5-ACAB-B7963D27341B}" type="presParOf" srcId="{CAA603DE-CB95-4502-8BC4-3D3EA304C8B3}" destId="{FFC2163B-1A4E-4BC3-952D-087A2165B916}" srcOrd="15" destOrd="0" presId="urn:microsoft.com/office/officeart/2005/8/layout/list1"/>
    <dgm:cxn modelId="{DF5C92AC-3D9D-442E-A17C-1D7F4B58601C}" type="presParOf" srcId="{CAA603DE-CB95-4502-8BC4-3D3EA304C8B3}" destId="{028600A6-5528-46F7-9DAD-028B90AF6776}" srcOrd="16" destOrd="0" presId="urn:microsoft.com/office/officeart/2005/8/layout/list1"/>
    <dgm:cxn modelId="{8F24B1B2-4A6D-4A22-8E65-23AF59233AAF}" type="presParOf" srcId="{028600A6-5528-46F7-9DAD-028B90AF6776}" destId="{C01979C7-64DC-43BA-A503-E69B66CB4193}" srcOrd="0" destOrd="0" presId="urn:microsoft.com/office/officeart/2005/8/layout/list1"/>
    <dgm:cxn modelId="{A84EB1B8-BA3B-471E-9334-95E2B01CDC5C}" type="presParOf" srcId="{028600A6-5528-46F7-9DAD-028B90AF6776}" destId="{27C989F7-4CDB-42BC-BF7E-3D7DBBD23034}" srcOrd="1" destOrd="0" presId="urn:microsoft.com/office/officeart/2005/8/layout/list1"/>
    <dgm:cxn modelId="{F241A60A-7E6C-4222-B88A-520C431030A4}" type="presParOf" srcId="{CAA603DE-CB95-4502-8BC4-3D3EA304C8B3}" destId="{487E0707-AA96-48D9-9D60-F3651F086CF5}" srcOrd="17" destOrd="0" presId="urn:microsoft.com/office/officeart/2005/8/layout/list1"/>
    <dgm:cxn modelId="{1FDE6F16-5146-4190-B778-B2D721FAF664}" type="presParOf" srcId="{CAA603DE-CB95-4502-8BC4-3D3EA304C8B3}" destId="{B40ADA3C-6FB9-43E1-B8D1-6F195CFE5429}" srcOrd="18" destOrd="0" presId="urn:microsoft.com/office/officeart/2005/8/layout/list1"/>
    <dgm:cxn modelId="{87742DAC-1834-4254-886F-268949E67B89}" type="presParOf" srcId="{CAA603DE-CB95-4502-8BC4-3D3EA304C8B3}" destId="{F45328AD-ED14-4293-97F3-0C6AACD208CD}" srcOrd="19" destOrd="0" presId="urn:microsoft.com/office/officeart/2005/8/layout/list1"/>
    <dgm:cxn modelId="{5A171E08-9366-4D64-8DC8-B8FB41464C68}" type="presParOf" srcId="{CAA603DE-CB95-4502-8BC4-3D3EA304C8B3}" destId="{AF2960DB-00A7-4AA6-9CAE-A619B9501A8C}" srcOrd="20" destOrd="0" presId="urn:microsoft.com/office/officeart/2005/8/layout/list1"/>
    <dgm:cxn modelId="{DFE9C6FC-8104-4923-9943-94E230E82D1B}" type="presParOf" srcId="{AF2960DB-00A7-4AA6-9CAE-A619B9501A8C}" destId="{2C3456D9-4FC0-4C7A-B3D1-21842A3BB001}" srcOrd="0" destOrd="0" presId="urn:microsoft.com/office/officeart/2005/8/layout/list1"/>
    <dgm:cxn modelId="{463E30A2-5934-49A1-97B0-9E7FE0D74FD4}" type="presParOf" srcId="{AF2960DB-00A7-4AA6-9CAE-A619B9501A8C}" destId="{5873C24A-19C4-417F-B5AE-2485EFFA7F51}" srcOrd="1" destOrd="0" presId="urn:microsoft.com/office/officeart/2005/8/layout/list1"/>
    <dgm:cxn modelId="{99831EBF-FC42-45C9-9557-F321CF33BF2C}" type="presParOf" srcId="{CAA603DE-CB95-4502-8BC4-3D3EA304C8B3}" destId="{F8EF3EE4-29CA-4250-8F93-1521058AFE3B}" srcOrd="21" destOrd="0" presId="urn:microsoft.com/office/officeart/2005/8/layout/list1"/>
    <dgm:cxn modelId="{05E6723D-39AE-442F-8C17-58D2BD5F8C22}" type="presParOf" srcId="{CAA603DE-CB95-4502-8BC4-3D3EA304C8B3}" destId="{3DF29F09-FF5A-4065-B21B-18DE21AC9A32}"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5F576BD-2359-4CD5-888C-577CDBB4F5B4}" type="doc">
      <dgm:prSet loTypeId="urn:microsoft.com/office/officeart/2008/layout/PictureStrips" loCatId="list" qsTypeId="urn:microsoft.com/office/officeart/2005/8/quickstyle/3d3" qsCatId="3D" csTypeId="urn:microsoft.com/office/officeart/2005/8/colors/colorful3" csCatId="colorful" phldr="1"/>
      <dgm:spPr/>
      <dgm:t>
        <a:bodyPr/>
        <a:lstStyle/>
        <a:p>
          <a:endParaRPr lang="en-IN"/>
        </a:p>
      </dgm:t>
    </dgm:pt>
    <dgm:pt modelId="{46611F19-A309-4B47-85A5-5A6FB7C05001}">
      <dgm:prSet phldrT="[Text]" custT="1"/>
      <dgm:spPr/>
      <dgm:t>
        <a:bodyPr/>
        <a:lstStyle/>
        <a:p>
          <a:r>
            <a:rPr lang="en-IN" sz="2800" b="1" dirty="0" smtClean="0"/>
            <a:t>Land resources</a:t>
          </a:r>
          <a:endParaRPr lang="en-IN" sz="2800" b="1" dirty="0"/>
        </a:p>
      </dgm:t>
    </dgm:pt>
    <dgm:pt modelId="{C466F9C7-760E-4809-BE07-0C03263417EC}" type="parTrans" cxnId="{F23D76A2-F74B-434A-8AAE-635BAC6E8BFC}">
      <dgm:prSet/>
      <dgm:spPr/>
      <dgm:t>
        <a:bodyPr/>
        <a:lstStyle/>
        <a:p>
          <a:endParaRPr lang="en-IN"/>
        </a:p>
      </dgm:t>
    </dgm:pt>
    <dgm:pt modelId="{023C69B1-0B38-4FD6-B50D-1530F23FF1E0}" type="sibTrans" cxnId="{F23D76A2-F74B-434A-8AAE-635BAC6E8BFC}">
      <dgm:prSet/>
      <dgm:spPr/>
      <dgm:t>
        <a:bodyPr/>
        <a:lstStyle/>
        <a:p>
          <a:endParaRPr lang="en-IN"/>
        </a:p>
      </dgm:t>
    </dgm:pt>
    <dgm:pt modelId="{2EA83E41-CB06-487A-8D00-2C313676EC85}">
      <dgm:prSet phldrT="[Text]" custT="1"/>
      <dgm:spPr/>
      <dgm:t>
        <a:bodyPr/>
        <a:lstStyle/>
        <a:p>
          <a:r>
            <a:rPr lang="en-IN" sz="2800" b="1" dirty="0" smtClean="0"/>
            <a:t>Community Resources</a:t>
          </a:r>
          <a:endParaRPr lang="en-IN" sz="2800" b="1" dirty="0"/>
        </a:p>
      </dgm:t>
    </dgm:pt>
    <dgm:pt modelId="{30996715-5A31-45E4-91EF-FFB7F10627D1}" type="parTrans" cxnId="{0C438FAF-B19B-44CA-8337-81FF2E09488F}">
      <dgm:prSet/>
      <dgm:spPr/>
      <dgm:t>
        <a:bodyPr/>
        <a:lstStyle/>
        <a:p>
          <a:endParaRPr lang="en-IN"/>
        </a:p>
      </dgm:t>
    </dgm:pt>
    <dgm:pt modelId="{43C43BDF-935D-47E5-B7DC-C5B8B7521547}" type="sibTrans" cxnId="{0C438FAF-B19B-44CA-8337-81FF2E09488F}">
      <dgm:prSet/>
      <dgm:spPr/>
      <dgm:t>
        <a:bodyPr/>
        <a:lstStyle/>
        <a:p>
          <a:endParaRPr lang="en-IN"/>
        </a:p>
      </dgm:t>
    </dgm:pt>
    <dgm:pt modelId="{F08ECF6D-CA76-42E8-993A-D2BE55363EDD}">
      <dgm:prSet phldrT="[Text]" custT="1"/>
      <dgm:spPr/>
      <dgm:t>
        <a:bodyPr/>
        <a:lstStyle/>
        <a:p>
          <a:r>
            <a:rPr lang="en-IN" sz="2800" b="1" dirty="0" smtClean="0"/>
            <a:t>Financial Resources: </a:t>
          </a:r>
          <a:r>
            <a:rPr lang="en-IN" sz="2800" b="1" dirty="0" err="1" smtClean="0"/>
            <a:t>Rs</a:t>
          </a:r>
          <a:r>
            <a:rPr lang="en-IN" sz="2800" b="1" dirty="0" smtClean="0"/>
            <a:t> 2500 </a:t>
          </a:r>
          <a:r>
            <a:rPr lang="en-IN" sz="2800" b="1" dirty="0" err="1" smtClean="0"/>
            <a:t>crore</a:t>
          </a:r>
          <a:r>
            <a:rPr lang="en-IN" sz="2800" b="1" dirty="0" smtClean="0"/>
            <a:t> required</a:t>
          </a:r>
          <a:endParaRPr lang="en-IN" sz="2800" b="1" dirty="0"/>
        </a:p>
      </dgm:t>
    </dgm:pt>
    <dgm:pt modelId="{7D4377A9-C374-4FB4-A802-11FEA7F0F647}" type="parTrans" cxnId="{BB046F3D-B5B6-48E4-8E4A-AE5A611F6457}">
      <dgm:prSet/>
      <dgm:spPr/>
      <dgm:t>
        <a:bodyPr/>
        <a:lstStyle/>
        <a:p>
          <a:endParaRPr lang="en-IN"/>
        </a:p>
      </dgm:t>
    </dgm:pt>
    <dgm:pt modelId="{3F6A1F09-978E-4C83-A22C-538C21785B9E}" type="sibTrans" cxnId="{BB046F3D-B5B6-48E4-8E4A-AE5A611F6457}">
      <dgm:prSet/>
      <dgm:spPr/>
      <dgm:t>
        <a:bodyPr/>
        <a:lstStyle/>
        <a:p>
          <a:endParaRPr lang="en-IN"/>
        </a:p>
      </dgm:t>
    </dgm:pt>
    <dgm:pt modelId="{20F119D5-5CFD-4C0C-A6DB-FC21EE158082}" type="pres">
      <dgm:prSet presAssocID="{F5F576BD-2359-4CD5-888C-577CDBB4F5B4}" presName="Name0" presStyleCnt="0">
        <dgm:presLayoutVars>
          <dgm:dir/>
          <dgm:resizeHandles val="exact"/>
        </dgm:presLayoutVars>
      </dgm:prSet>
      <dgm:spPr/>
      <dgm:t>
        <a:bodyPr/>
        <a:lstStyle/>
        <a:p>
          <a:endParaRPr lang="en-IN"/>
        </a:p>
      </dgm:t>
    </dgm:pt>
    <dgm:pt modelId="{7F49A177-5FF2-4CF7-A7CE-0FD01D383B01}" type="pres">
      <dgm:prSet presAssocID="{46611F19-A309-4B47-85A5-5A6FB7C05001}" presName="composite" presStyleCnt="0"/>
      <dgm:spPr/>
    </dgm:pt>
    <dgm:pt modelId="{A5B1F4E8-1F8F-462C-BF1E-537333BDD701}" type="pres">
      <dgm:prSet presAssocID="{46611F19-A309-4B47-85A5-5A6FB7C05001}" presName="rect1" presStyleLbl="trAlignAcc1" presStyleIdx="0" presStyleCnt="3">
        <dgm:presLayoutVars>
          <dgm:bulletEnabled val="1"/>
        </dgm:presLayoutVars>
      </dgm:prSet>
      <dgm:spPr/>
      <dgm:t>
        <a:bodyPr/>
        <a:lstStyle/>
        <a:p>
          <a:endParaRPr lang="en-IN"/>
        </a:p>
      </dgm:t>
    </dgm:pt>
    <dgm:pt modelId="{6762F667-56F3-414A-8FC6-61048AF63B75}" type="pres">
      <dgm:prSet presAssocID="{46611F19-A309-4B47-85A5-5A6FB7C05001}" presName="rect2" presStyleLbl="fgImgPlace1" presStyleIdx="0" presStyleCnt="3"/>
      <dgm:spPr/>
    </dgm:pt>
    <dgm:pt modelId="{0292CBED-9356-42BE-A4E3-4DCCF5F940BF}" type="pres">
      <dgm:prSet presAssocID="{023C69B1-0B38-4FD6-B50D-1530F23FF1E0}" presName="sibTrans" presStyleCnt="0"/>
      <dgm:spPr/>
    </dgm:pt>
    <dgm:pt modelId="{6BD0926A-762B-4C4B-812A-897440C98355}" type="pres">
      <dgm:prSet presAssocID="{2EA83E41-CB06-487A-8D00-2C313676EC85}" presName="composite" presStyleCnt="0"/>
      <dgm:spPr/>
    </dgm:pt>
    <dgm:pt modelId="{7A71EB48-B6F2-43FE-B03A-945051C3D317}" type="pres">
      <dgm:prSet presAssocID="{2EA83E41-CB06-487A-8D00-2C313676EC85}" presName="rect1" presStyleLbl="trAlignAcc1" presStyleIdx="1" presStyleCnt="3">
        <dgm:presLayoutVars>
          <dgm:bulletEnabled val="1"/>
        </dgm:presLayoutVars>
      </dgm:prSet>
      <dgm:spPr/>
      <dgm:t>
        <a:bodyPr/>
        <a:lstStyle/>
        <a:p>
          <a:endParaRPr lang="en-IN"/>
        </a:p>
      </dgm:t>
    </dgm:pt>
    <dgm:pt modelId="{EA8037A4-56FE-4E94-9562-F66382863D82}" type="pres">
      <dgm:prSet presAssocID="{2EA83E41-CB06-487A-8D00-2C313676EC85}" presName="rect2" presStyleLbl="fgImgPlace1" presStyleIdx="1" presStyleCnt="3"/>
      <dgm:spPr/>
    </dgm:pt>
    <dgm:pt modelId="{56F4A86C-EBE6-4194-8F3F-4F330D9391E0}" type="pres">
      <dgm:prSet presAssocID="{43C43BDF-935D-47E5-B7DC-C5B8B7521547}" presName="sibTrans" presStyleCnt="0"/>
      <dgm:spPr/>
    </dgm:pt>
    <dgm:pt modelId="{8B52CA7F-3C41-463F-9320-2EF1EEFCE444}" type="pres">
      <dgm:prSet presAssocID="{F08ECF6D-CA76-42E8-993A-D2BE55363EDD}" presName="composite" presStyleCnt="0"/>
      <dgm:spPr/>
    </dgm:pt>
    <dgm:pt modelId="{7E537EA4-657D-468A-AB7D-3618E17E145E}" type="pres">
      <dgm:prSet presAssocID="{F08ECF6D-CA76-42E8-993A-D2BE55363EDD}" presName="rect1" presStyleLbl="trAlignAcc1" presStyleIdx="2" presStyleCnt="3">
        <dgm:presLayoutVars>
          <dgm:bulletEnabled val="1"/>
        </dgm:presLayoutVars>
      </dgm:prSet>
      <dgm:spPr/>
      <dgm:t>
        <a:bodyPr/>
        <a:lstStyle/>
        <a:p>
          <a:endParaRPr lang="en-IN"/>
        </a:p>
      </dgm:t>
    </dgm:pt>
    <dgm:pt modelId="{F77FAC62-E9FD-4107-90E1-92011C9275ED}" type="pres">
      <dgm:prSet presAssocID="{F08ECF6D-CA76-42E8-993A-D2BE55363EDD}" presName="rect2" presStyleLbl="fgImgPlace1" presStyleIdx="2" presStyleCnt="3"/>
      <dgm:spPr/>
    </dgm:pt>
  </dgm:ptLst>
  <dgm:cxnLst>
    <dgm:cxn modelId="{4BA4CF6B-A45E-4B93-BEA7-A32DB8A25585}" type="presOf" srcId="{2EA83E41-CB06-487A-8D00-2C313676EC85}" destId="{7A71EB48-B6F2-43FE-B03A-945051C3D317}" srcOrd="0" destOrd="0" presId="urn:microsoft.com/office/officeart/2008/layout/PictureStrips"/>
    <dgm:cxn modelId="{0D020B82-7DD8-42C0-A0D1-B6CD723C8C28}" type="presOf" srcId="{F08ECF6D-CA76-42E8-993A-D2BE55363EDD}" destId="{7E537EA4-657D-468A-AB7D-3618E17E145E}" srcOrd="0" destOrd="0" presId="urn:microsoft.com/office/officeart/2008/layout/PictureStrips"/>
    <dgm:cxn modelId="{0C438FAF-B19B-44CA-8337-81FF2E09488F}" srcId="{F5F576BD-2359-4CD5-888C-577CDBB4F5B4}" destId="{2EA83E41-CB06-487A-8D00-2C313676EC85}" srcOrd="1" destOrd="0" parTransId="{30996715-5A31-45E4-91EF-FFB7F10627D1}" sibTransId="{43C43BDF-935D-47E5-B7DC-C5B8B7521547}"/>
    <dgm:cxn modelId="{BB046F3D-B5B6-48E4-8E4A-AE5A611F6457}" srcId="{F5F576BD-2359-4CD5-888C-577CDBB4F5B4}" destId="{F08ECF6D-CA76-42E8-993A-D2BE55363EDD}" srcOrd="2" destOrd="0" parTransId="{7D4377A9-C374-4FB4-A802-11FEA7F0F647}" sibTransId="{3F6A1F09-978E-4C83-A22C-538C21785B9E}"/>
    <dgm:cxn modelId="{3CBE26DC-9BF6-4081-A062-2369E166CECB}" type="presOf" srcId="{F5F576BD-2359-4CD5-888C-577CDBB4F5B4}" destId="{20F119D5-5CFD-4C0C-A6DB-FC21EE158082}" srcOrd="0" destOrd="0" presId="urn:microsoft.com/office/officeart/2008/layout/PictureStrips"/>
    <dgm:cxn modelId="{F23D76A2-F74B-434A-8AAE-635BAC6E8BFC}" srcId="{F5F576BD-2359-4CD5-888C-577CDBB4F5B4}" destId="{46611F19-A309-4B47-85A5-5A6FB7C05001}" srcOrd="0" destOrd="0" parTransId="{C466F9C7-760E-4809-BE07-0C03263417EC}" sibTransId="{023C69B1-0B38-4FD6-B50D-1530F23FF1E0}"/>
    <dgm:cxn modelId="{3C56B039-4B61-4BC4-ABE1-3138CF093329}" type="presOf" srcId="{46611F19-A309-4B47-85A5-5A6FB7C05001}" destId="{A5B1F4E8-1F8F-462C-BF1E-537333BDD701}" srcOrd="0" destOrd="0" presId="urn:microsoft.com/office/officeart/2008/layout/PictureStrips"/>
    <dgm:cxn modelId="{2F3523BB-39DA-4E96-B7B5-6BCACDFB5EF5}" type="presParOf" srcId="{20F119D5-5CFD-4C0C-A6DB-FC21EE158082}" destId="{7F49A177-5FF2-4CF7-A7CE-0FD01D383B01}" srcOrd="0" destOrd="0" presId="urn:microsoft.com/office/officeart/2008/layout/PictureStrips"/>
    <dgm:cxn modelId="{FBFDFD4C-3E6E-4DE4-8CF6-583D72986F54}" type="presParOf" srcId="{7F49A177-5FF2-4CF7-A7CE-0FD01D383B01}" destId="{A5B1F4E8-1F8F-462C-BF1E-537333BDD701}" srcOrd="0" destOrd="0" presId="urn:microsoft.com/office/officeart/2008/layout/PictureStrips"/>
    <dgm:cxn modelId="{63654E66-A7A8-4006-92AD-6F83E8D05650}" type="presParOf" srcId="{7F49A177-5FF2-4CF7-A7CE-0FD01D383B01}" destId="{6762F667-56F3-414A-8FC6-61048AF63B75}" srcOrd="1" destOrd="0" presId="urn:microsoft.com/office/officeart/2008/layout/PictureStrips"/>
    <dgm:cxn modelId="{2A821076-A846-4699-9761-223A98A5EF79}" type="presParOf" srcId="{20F119D5-5CFD-4C0C-A6DB-FC21EE158082}" destId="{0292CBED-9356-42BE-A4E3-4DCCF5F940BF}" srcOrd="1" destOrd="0" presId="urn:microsoft.com/office/officeart/2008/layout/PictureStrips"/>
    <dgm:cxn modelId="{5E62D065-F286-427D-884D-06ACAD67AA5E}" type="presParOf" srcId="{20F119D5-5CFD-4C0C-A6DB-FC21EE158082}" destId="{6BD0926A-762B-4C4B-812A-897440C98355}" srcOrd="2" destOrd="0" presId="urn:microsoft.com/office/officeart/2008/layout/PictureStrips"/>
    <dgm:cxn modelId="{44ED4129-8FF2-4C56-96B1-A0ECE4B52E57}" type="presParOf" srcId="{6BD0926A-762B-4C4B-812A-897440C98355}" destId="{7A71EB48-B6F2-43FE-B03A-945051C3D317}" srcOrd="0" destOrd="0" presId="urn:microsoft.com/office/officeart/2008/layout/PictureStrips"/>
    <dgm:cxn modelId="{F0CF39E7-1902-43E0-8CD6-BA3C13E6D1E0}" type="presParOf" srcId="{6BD0926A-762B-4C4B-812A-897440C98355}" destId="{EA8037A4-56FE-4E94-9562-F66382863D82}" srcOrd="1" destOrd="0" presId="urn:microsoft.com/office/officeart/2008/layout/PictureStrips"/>
    <dgm:cxn modelId="{47FA53A3-C0BE-4457-8853-2B057F7636B7}" type="presParOf" srcId="{20F119D5-5CFD-4C0C-A6DB-FC21EE158082}" destId="{56F4A86C-EBE6-4194-8F3F-4F330D9391E0}" srcOrd="3" destOrd="0" presId="urn:microsoft.com/office/officeart/2008/layout/PictureStrips"/>
    <dgm:cxn modelId="{B3A47A09-6CB6-4682-9F0E-15FFEC066298}" type="presParOf" srcId="{20F119D5-5CFD-4C0C-A6DB-FC21EE158082}" destId="{8B52CA7F-3C41-463F-9320-2EF1EEFCE444}" srcOrd="4" destOrd="0" presId="urn:microsoft.com/office/officeart/2008/layout/PictureStrips"/>
    <dgm:cxn modelId="{DF4931D4-3D53-4092-BD00-770A69C4FE76}" type="presParOf" srcId="{8B52CA7F-3C41-463F-9320-2EF1EEFCE444}" destId="{7E537EA4-657D-468A-AB7D-3618E17E145E}" srcOrd="0" destOrd="0" presId="urn:microsoft.com/office/officeart/2008/layout/PictureStrips"/>
    <dgm:cxn modelId="{D75F686F-63BB-482D-B4F1-ACC8165437AB}" type="presParOf" srcId="{8B52CA7F-3C41-463F-9320-2EF1EEFCE444}" destId="{F77FAC62-E9FD-4107-90E1-92011C9275ED}"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34BDDCA-3EC2-476C-B776-83B603CBFA72}" type="doc">
      <dgm:prSet loTypeId="urn:microsoft.com/office/officeart/2005/8/layout/cycle4" loCatId="matrix" qsTypeId="urn:microsoft.com/office/officeart/2005/8/quickstyle/3d2" qsCatId="3D" csTypeId="urn:microsoft.com/office/officeart/2005/8/colors/colorful1" csCatId="colorful" phldr="1"/>
      <dgm:spPr/>
      <dgm:t>
        <a:bodyPr/>
        <a:lstStyle/>
        <a:p>
          <a:endParaRPr lang="en-IN"/>
        </a:p>
      </dgm:t>
    </dgm:pt>
    <dgm:pt modelId="{69DD7406-D517-4D45-B44B-C775A9FE5BC0}">
      <dgm:prSet phldrT="[Text]" custT="1"/>
      <dgm:spPr/>
      <dgm:t>
        <a:bodyPr/>
        <a:lstStyle/>
        <a:p>
          <a:r>
            <a:rPr lang="en-IN" sz="2400" b="1" dirty="0" smtClean="0"/>
            <a:t>People</a:t>
          </a:r>
          <a:endParaRPr lang="en-IN" sz="2400" b="1" dirty="0"/>
        </a:p>
      </dgm:t>
    </dgm:pt>
    <dgm:pt modelId="{5EE742F8-521C-4AC5-BA77-F86E41BC28FF}" type="parTrans" cxnId="{AF440631-1E0E-4D03-90F6-011EE9F2B2D7}">
      <dgm:prSet/>
      <dgm:spPr/>
      <dgm:t>
        <a:bodyPr/>
        <a:lstStyle/>
        <a:p>
          <a:endParaRPr lang="en-IN"/>
        </a:p>
      </dgm:t>
    </dgm:pt>
    <dgm:pt modelId="{D08FF64D-B3BA-4E54-952C-7C38914B555B}" type="sibTrans" cxnId="{AF440631-1E0E-4D03-90F6-011EE9F2B2D7}">
      <dgm:prSet/>
      <dgm:spPr/>
      <dgm:t>
        <a:bodyPr/>
        <a:lstStyle/>
        <a:p>
          <a:endParaRPr lang="en-IN"/>
        </a:p>
      </dgm:t>
    </dgm:pt>
    <dgm:pt modelId="{6D400C79-62A9-4141-89FA-24D243AC0911}">
      <dgm:prSet phldrT="[Text]" custT="1"/>
      <dgm:spPr/>
      <dgm:t>
        <a:bodyPr/>
        <a:lstStyle/>
        <a:p>
          <a:r>
            <a:rPr lang="en-IN" sz="2400" b="1" dirty="0" smtClean="0"/>
            <a:t>18 lakh weavers/</a:t>
          </a:r>
          <a:r>
            <a:rPr lang="en-IN" sz="2400" b="1" dirty="0" err="1" smtClean="0"/>
            <a:t>rearers</a:t>
          </a:r>
          <a:endParaRPr lang="en-IN" sz="2400" b="1" dirty="0"/>
        </a:p>
      </dgm:t>
    </dgm:pt>
    <dgm:pt modelId="{C412B6E8-FD3B-4E8A-A39E-A32CBE69E2B0}" type="parTrans" cxnId="{5AA350AC-0738-4461-8D47-F96A15CD89CE}">
      <dgm:prSet/>
      <dgm:spPr/>
      <dgm:t>
        <a:bodyPr/>
        <a:lstStyle/>
        <a:p>
          <a:endParaRPr lang="en-IN"/>
        </a:p>
      </dgm:t>
    </dgm:pt>
    <dgm:pt modelId="{9BB9EE28-8639-4319-BD7D-28231882DD69}" type="sibTrans" cxnId="{5AA350AC-0738-4461-8D47-F96A15CD89CE}">
      <dgm:prSet/>
      <dgm:spPr/>
      <dgm:t>
        <a:bodyPr/>
        <a:lstStyle/>
        <a:p>
          <a:endParaRPr lang="en-IN"/>
        </a:p>
      </dgm:t>
    </dgm:pt>
    <dgm:pt modelId="{C46A3281-9927-4F7F-87D2-BB89B174FCBE}">
      <dgm:prSet phldrT="[Text]" custT="1"/>
      <dgm:spPr/>
      <dgm:t>
        <a:bodyPr/>
        <a:lstStyle/>
        <a:p>
          <a:r>
            <a:rPr lang="en-IN" sz="2400" b="1" dirty="0" smtClean="0"/>
            <a:t>Projects</a:t>
          </a:r>
          <a:endParaRPr lang="en-IN" sz="2400" b="1" dirty="0"/>
        </a:p>
      </dgm:t>
    </dgm:pt>
    <dgm:pt modelId="{B3D1DD41-E51B-4539-B8F1-CC3B1D83D581}" type="parTrans" cxnId="{54C771C5-42C4-409D-B041-EB9B2E085143}">
      <dgm:prSet/>
      <dgm:spPr/>
      <dgm:t>
        <a:bodyPr/>
        <a:lstStyle/>
        <a:p>
          <a:endParaRPr lang="en-IN"/>
        </a:p>
      </dgm:t>
    </dgm:pt>
    <dgm:pt modelId="{08806A49-5241-48CD-A605-154B08B42730}" type="sibTrans" cxnId="{54C771C5-42C4-409D-B041-EB9B2E085143}">
      <dgm:prSet/>
      <dgm:spPr/>
      <dgm:t>
        <a:bodyPr/>
        <a:lstStyle/>
        <a:p>
          <a:endParaRPr lang="en-IN"/>
        </a:p>
      </dgm:t>
    </dgm:pt>
    <dgm:pt modelId="{F10B5B96-87E9-4996-BED9-BE7AFBCB7AB5}">
      <dgm:prSet phldrT="[Text]" custT="1"/>
      <dgm:spPr/>
      <dgm:t>
        <a:bodyPr/>
        <a:lstStyle/>
        <a:p>
          <a:r>
            <a:rPr lang="en-IN" sz="2400" b="1" dirty="0" smtClean="0"/>
            <a:t>Assam Silk Outreach Mission: 6 projects</a:t>
          </a:r>
          <a:endParaRPr lang="en-IN" sz="2400" b="1" dirty="0"/>
        </a:p>
      </dgm:t>
    </dgm:pt>
    <dgm:pt modelId="{75116BE7-A64B-4A99-8068-6D1549A00623}" type="parTrans" cxnId="{D0C9870A-1DBD-429C-B951-DBA15C8C54CB}">
      <dgm:prSet/>
      <dgm:spPr/>
      <dgm:t>
        <a:bodyPr/>
        <a:lstStyle/>
        <a:p>
          <a:endParaRPr lang="en-IN"/>
        </a:p>
      </dgm:t>
    </dgm:pt>
    <dgm:pt modelId="{7F13FF59-A27A-4FC8-A834-D7279B1B99DA}" type="sibTrans" cxnId="{D0C9870A-1DBD-429C-B951-DBA15C8C54CB}">
      <dgm:prSet/>
      <dgm:spPr/>
      <dgm:t>
        <a:bodyPr/>
        <a:lstStyle/>
        <a:p>
          <a:endParaRPr lang="en-IN"/>
        </a:p>
      </dgm:t>
    </dgm:pt>
    <dgm:pt modelId="{A6B582D3-9B12-4CF6-80A3-FF3CD4710568}">
      <dgm:prSet phldrT="[Text]" custT="1"/>
      <dgm:spPr/>
      <dgm:t>
        <a:bodyPr/>
        <a:lstStyle/>
        <a:p>
          <a:r>
            <a:rPr lang="en-IN" sz="2400" b="1" dirty="0" smtClean="0"/>
            <a:t>Partnerships</a:t>
          </a:r>
          <a:endParaRPr lang="en-IN" sz="2400" b="1" dirty="0"/>
        </a:p>
      </dgm:t>
    </dgm:pt>
    <dgm:pt modelId="{460761FE-F7B7-44F5-8667-751C0B66735A}" type="parTrans" cxnId="{FBB5681B-0FFD-4574-80DE-20579101F1FB}">
      <dgm:prSet/>
      <dgm:spPr/>
      <dgm:t>
        <a:bodyPr/>
        <a:lstStyle/>
        <a:p>
          <a:endParaRPr lang="en-IN"/>
        </a:p>
      </dgm:t>
    </dgm:pt>
    <dgm:pt modelId="{26CEF8AF-C190-4301-85BA-5F96167E4D35}" type="sibTrans" cxnId="{FBB5681B-0FFD-4574-80DE-20579101F1FB}">
      <dgm:prSet/>
      <dgm:spPr/>
      <dgm:t>
        <a:bodyPr/>
        <a:lstStyle/>
        <a:p>
          <a:endParaRPr lang="en-IN"/>
        </a:p>
      </dgm:t>
    </dgm:pt>
    <dgm:pt modelId="{DFF3D221-3DAE-4AAB-A3BA-F0869C68A103}">
      <dgm:prSet phldrT="[Text]" custT="1"/>
      <dgm:spPr/>
      <dgm:t>
        <a:bodyPr/>
        <a:lstStyle/>
        <a:p>
          <a:r>
            <a:rPr lang="en-IN" sz="2400" b="1" dirty="0" smtClean="0"/>
            <a:t>Community</a:t>
          </a:r>
          <a:endParaRPr lang="en-IN" sz="2400" b="1" dirty="0"/>
        </a:p>
      </dgm:t>
    </dgm:pt>
    <dgm:pt modelId="{862DC990-8239-4E10-8718-B22057A01D47}" type="parTrans" cxnId="{2E9144CC-8988-43B4-82E0-2FF6B7942207}">
      <dgm:prSet/>
      <dgm:spPr/>
      <dgm:t>
        <a:bodyPr/>
        <a:lstStyle/>
        <a:p>
          <a:endParaRPr lang="en-IN"/>
        </a:p>
      </dgm:t>
    </dgm:pt>
    <dgm:pt modelId="{6AE3BB80-174C-46AC-A694-1E4D2FB789B3}" type="sibTrans" cxnId="{2E9144CC-8988-43B4-82E0-2FF6B7942207}">
      <dgm:prSet/>
      <dgm:spPr/>
      <dgm:t>
        <a:bodyPr/>
        <a:lstStyle/>
        <a:p>
          <a:endParaRPr lang="en-IN"/>
        </a:p>
      </dgm:t>
    </dgm:pt>
    <dgm:pt modelId="{1DCECB89-17F2-456B-BC6B-F589CECFE0FD}">
      <dgm:prSet phldrT="[Text]" custT="1"/>
      <dgm:spPr/>
      <dgm:t>
        <a:bodyPr/>
        <a:lstStyle/>
        <a:p>
          <a:r>
            <a:rPr lang="en-IN" sz="2400" b="1" dirty="0" smtClean="0"/>
            <a:t>Private</a:t>
          </a:r>
          <a:endParaRPr lang="en-IN" sz="2400" b="1" dirty="0"/>
        </a:p>
      </dgm:t>
    </dgm:pt>
    <dgm:pt modelId="{F312DEF1-0675-407D-AAD9-89694955E8BB}" type="parTrans" cxnId="{FDA28743-3FA7-4934-A86C-C908CF9F0592}">
      <dgm:prSet/>
      <dgm:spPr/>
      <dgm:t>
        <a:bodyPr/>
        <a:lstStyle/>
        <a:p>
          <a:endParaRPr lang="en-IN"/>
        </a:p>
      </dgm:t>
    </dgm:pt>
    <dgm:pt modelId="{2A36D983-399B-44FD-A08B-6804D9639FDC}" type="sibTrans" cxnId="{FDA28743-3FA7-4934-A86C-C908CF9F0592}">
      <dgm:prSet/>
      <dgm:spPr/>
      <dgm:t>
        <a:bodyPr/>
        <a:lstStyle/>
        <a:p>
          <a:endParaRPr lang="en-IN"/>
        </a:p>
      </dgm:t>
    </dgm:pt>
    <dgm:pt modelId="{B312651E-5C62-42EE-A2C2-90E0478110FF}">
      <dgm:prSet phldrT="[Text]" custT="1"/>
      <dgm:spPr/>
      <dgm:t>
        <a:bodyPr/>
        <a:lstStyle/>
        <a:p>
          <a:r>
            <a:rPr lang="en-IN" sz="2400" b="1" dirty="0" smtClean="0"/>
            <a:t>Bilateral/multilateral</a:t>
          </a:r>
          <a:endParaRPr lang="en-IN" sz="2400" b="1" dirty="0"/>
        </a:p>
      </dgm:t>
    </dgm:pt>
    <dgm:pt modelId="{6A85D4E0-B5E5-4EDE-A044-CADEBA32F4E0}" type="parTrans" cxnId="{B1393D56-8494-4BCE-A667-7487C3C675C2}">
      <dgm:prSet/>
      <dgm:spPr/>
      <dgm:t>
        <a:bodyPr/>
        <a:lstStyle/>
        <a:p>
          <a:endParaRPr lang="en-IN"/>
        </a:p>
      </dgm:t>
    </dgm:pt>
    <dgm:pt modelId="{8A008B7D-787D-412B-ABFC-AF736978892B}" type="sibTrans" cxnId="{B1393D56-8494-4BCE-A667-7487C3C675C2}">
      <dgm:prSet/>
      <dgm:spPr/>
      <dgm:t>
        <a:bodyPr/>
        <a:lstStyle/>
        <a:p>
          <a:endParaRPr lang="en-IN"/>
        </a:p>
      </dgm:t>
    </dgm:pt>
    <dgm:pt modelId="{4CDD0FC0-9659-47A2-9F05-CA591E5810AE}">
      <dgm:prSet phldrT="[Text]" custT="1"/>
      <dgm:spPr/>
      <dgm:t>
        <a:bodyPr/>
        <a:lstStyle/>
        <a:p>
          <a:r>
            <a:rPr lang="en-IN" sz="2400" b="1" dirty="0" smtClean="0"/>
            <a:t>HTS Department </a:t>
          </a:r>
          <a:endParaRPr lang="en-IN" sz="2400" b="1" dirty="0"/>
        </a:p>
      </dgm:t>
    </dgm:pt>
    <dgm:pt modelId="{17A3CB89-C300-4744-8BAD-1CF721849918}" type="sibTrans" cxnId="{EAECBC82-6D08-4E1D-8558-1D2952D05655}">
      <dgm:prSet/>
      <dgm:spPr/>
      <dgm:t>
        <a:bodyPr/>
        <a:lstStyle/>
        <a:p>
          <a:endParaRPr lang="en-IN"/>
        </a:p>
      </dgm:t>
    </dgm:pt>
    <dgm:pt modelId="{9F8A239B-02A4-4105-B593-51C0D667B7DC}" type="parTrans" cxnId="{EAECBC82-6D08-4E1D-8558-1D2952D05655}">
      <dgm:prSet/>
      <dgm:spPr/>
      <dgm:t>
        <a:bodyPr/>
        <a:lstStyle/>
        <a:p>
          <a:endParaRPr lang="en-IN"/>
        </a:p>
      </dgm:t>
    </dgm:pt>
    <dgm:pt modelId="{188B3860-D5B6-4109-B72A-14279B03F65D}" type="pres">
      <dgm:prSet presAssocID="{C34BDDCA-3EC2-476C-B776-83B603CBFA72}" presName="cycleMatrixDiagram" presStyleCnt="0">
        <dgm:presLayoutVars>
          <dgm:chMax val="1"/>
          <dgm:dir/>
          <dgm:animLvl val="lvl"/>
          <dgm:resizeHandles val="exact"/>
        </dgm:presLayoutVars>
      </dgm:prSet>
      <dgm:spPr/>
      <dgm:t>
        <a:bodyPr/>
        <a:lstStyle/>
        <a:p>
          <a:endParaRPr lang="en-IN"/>
        </a:p>
      </dgm:t>
    </dgm:pt>
    <dgm:pt modelId="{7AA95A85-B8DB-4717-98AA-EF333D7A7A33}" type="pres">
      <dgm:prSet presAssocID="{C34BDDCA-3EC2-476C-B776-83B603CBFA72}" presName="children" presStyleCnt="0"/>
      <dgm:spPr/>
    </dgm:pt>
    <dgm:pt modelId="{38454F9C-2C06-4D3B-B975-35DCCDA4DC2D}" type="pres">
      <dgm:prSet presAssocID="{C34BDDCA-3EC2-476C-B776-83B603CBFA72}" presName="child1group" presStyleCnt="0"/>
      <dgm:spPr/>
    </dgm:pt>
    <dgm:pt modelId="{973B2632-7DC6-4944-85F5-5EA39F02F301}" type="pres">
      <dgm:prSet presAssocID="{C34BDDCA-3EC2-476C-B776-83B603CBFA72}" presName="child1" presStyleLbl="bgAcc1" presStyleIdx="0" presStyleCnt="3"/>
      <dgm:spPr/>
      <dgm:t>
        <a:bodyPr/>
        <a:lstStyle/>
        <a:p>
          <a:endParaRPr lang="en-IN"/>
        </a:p>
      </dgm:t>
    </dgm:pt>
    <dgm:pt modelId="{A9F5BFCE-C4C0-44B1-BCC2-8C26CAC94DA1}" type="pres">
      <dgm:prSet presAssocID="{C34BDDCA-3EC2-476C-B776-83B603CBFA72}" presName="child1Text" presStyleLbl="bgAcc1" presStyleIdx="0" presStyleCnt="3">
        <dgm:presLayoutVars>
          <dgm:bulletEnabled val="1"/>
        </dgm:presLayoutVars>
      </dgm:prSet>
      <dgm:spPr/>
      <dgm:t>
        <a:bodyPr/>
        <a:lstStyle/>
        <a:p>
          <a:endParaRPr lang="en-IN"/>
        </a:p>
      </dgm:t>
    </dgm:pt>
    <dgm:pt modelId="{8551E99E-E166-43F5-9C4F-C0E42627AECF}" type="pres">
      <dgm:prSet presAssocID="{C34BDDCA-3EC2-476C-B776-83B603CBFA72}" presName="child2group" presStyleCnt="0"/>
      <dgm:spPr/>
    </dgm:pt>
    <dgm:pt modelId="{949D1A65-80C1-479C-B1A8-29D15C117674}" type="pres">
      <dgm:prSet presAssocID="{C34BDDCA-3EC2-476C-B776-83B603CBFA72}" presName="child2" presStyleLbl="bgAcc1" presStyleIdx="1" presStyleCnt="3" custScaleX="146024" custLinFactNeighborX="28704" custLinFactNeighborY="1975"/>
      <dgm:spPr/>
      <dgm:t>
        <a:bodyPr/>
        <a:lstStyle/>
        <a:p>
          <a:endParaRPr lang="en-IN"/>
        </a:p>
      </dgm:t>
    </dgm:pt>
    <dgm:pt modelId="{AD276A02-C375-4A10-82E8-9F76B1A416A5}" type="pres">
      <dgm:prSet presAssocID="{C34BDDCA-3EC2-476C-B776-83B603CBFA72}" presName="child2Text" presStyleLbl="bgAcc1" presStyleIdx="1" presStyleCnt="3">
        <dgm:presLayoutVars>
          <dgm:bulletEnabled val="1"/>
        </dgm:presLayoutVars>
      </dgm:prSet>
      <dgm:spPr/>
      <dgm:t>
        <a:bodyPr/>
        <a:lstStyle/>
        <a:p>
          <a:endParaRPr lang="en-IN"/>
        </a:p>
      </dgm:t>
    </dgm:pt>
    <dgm:pt modelId="{D1F1917D-5488-4B6C-B7AA-1C2831F8A741}" type="pres">
      <dgm:prSet presAssocID="{C34BDDCA-3EC2-476C-B776-83B603CBFA72}" presName="child3group" presStyleCnt="0"/>
      <dgm:spPr/>
    </dgm:pt>
    <dgm:pt modelId="{5D9972BF-2DF6-40C7-AE51-12384477B483}" type="pres">
      <dgm:prSet presAssocID="{C34BDDCA-3EC2-476C-B776-83B603CBFA72}" presName="child3" presStyleLbl="bgAcc1" presStyleIdx="2" presStyleCnt="3" custScaleX="156154" custLinFactNeighborX="39522" custLinFactNeighborY="-36510"/>
      <dgm:spPr/>
      <dgm:t>
        <a:bodyPr/>
        <a:lstStyle/>
        <a:p>
          <a:endParaRPr lang="en-IN"/>
        </a:p>
      </dgm:t>
    </dgm:pt>
    <dgm:pt modelId="{99CACDDC-5855-4A4F-AE72-B7D7B519659A}" type="pres">
      <dgm:prSet presAssocID="{C34BDDCA-3EC2-476C-B776-83B603CBFA72}" presName="child3Text" presStyleLbl="bgAcc1" presStyleIdx="2" presStyleCnt="3">
        <dgm:presLayoutVars>
          <dgm:bulletEnabled val="1"/>
        </dgm:presLayoutVars>
      </dgm:prSet>
      <dgm:spPr/>
      <dgm:t>
        <a:bodyPr/>
        <a:lstStyle/>
        <a:p>
          <a:endParaRPr lang="en-IN"/>
        </a:p>
      </dgm:t>
    </dgm:pt>
    <dgm:pt modelId="{FFCFEA8A-B141-4015-ACE1-8FF3D8C4DF06}" type="pres">
      <dgm:prSet presAssocID="{C34BDDCA-3EC2-476C-B776-83B603CBFA72}" presName="childPlaceholder" presStyleCnt="0"/>
      <dgm:spPr/>
    </dgm:pt>
    <dgm:pt modelId="{A113131B-8C47-4DBF-9F3B-AC5269B957D8}" type="pres">
      <dgm:prSet presAssocID="{C34BDDCA-3EC2-476C-B776-83B603CBFA72}" presName="circle" presStyleCnt="0"/>
      <dgm:spPr/>
    </dgm:pt>
    <dgm:pt modelId="{8E1B5499-E0AF-4DD1-B8DA-AA78DF3C7665}" type="pres">
      <dgm:prSet presAssocID="{C34BDDCA-3EC2-476C-B776-83B603CBFA72}" presName="quadrant1" presStyleLbl="node1" presStyleIdx="0" presStyleCnt="4">
        <dgm:presLayoutVars>
          <dgm:chMax val="1"/>
          <dgm:bulletEnabled val="1"/>
        </dgm:presLayoutVars>
      </dgm:prSet>
      <dgm:spPr/>
      <dgm:t>
        <a:bodyPr/>
        <a:lstStyle/>
        <a:p>
          <a:endParaRPr lang="en-IN"/>
        </a:p>
      </dgm:t>
    </dgm:pt>
    <dgm:pt modelId="{E969EC0B-116F-42E0-87A6-AFF594722643}" type="pres">
      <dgm:prSet presAssocID="{C34BDDCA-3EC2-476C-B776-83B603CBFA72}" presName="quadrant2" presStyleLbl="node1" presStyleIdx="1" presStyleCnt="4">
        <dgm:presLayoutVars>
          <dgm:chMax val="1"/>
          <dgm:bulletEnabled val="1"/>
        </dgm:presLayoutVars>
      </dgm:prSet>
      <dgm:spPr/>
      <dgm:t>
        <a:bodyPr/>
        <a:lstStyle/>
        <a:p>
          <a:endParaRPr lang="en-IN"/>
        </a:p>
      </dgm:t>
    </dgm:pt>
    <dgm:pt modelId="{B55E17A2-D0F0-4684-927D-6D953D8DE802}" type="pres">
      <dgm:prSet presAssocID="{C34BDDCA-3EC2-476C-B776-83B603CBFA72}" presName="quadrant3" presStyleLbl="node1" presStyleIdx="2" presStyleCnt="4">
        <dgm:presLayoutVars>
          <dgm:chMax val="1"/>
          <dgm:bulletEnabled val="1"/>
        </dgm:presLayoutVars>
      </dgm:prSet>
      <dgm:spPr/>
      <dgm:t>
        <a:bodyPr/>
        <a:lstStyle/>
        <a:p>
          <a:endParaRPr lang="en-IN"/>
        </a:p>
      </dgm:t>
    </dgm:pt>
    <dgm:pt modelId="{AEBB008D-BB6A-4DF3-BB33-9E2CC4FE4B41}" type="pres">
      <dgm:prSet presAssocID="{C34BDDCA-3EC2-476C-B776-83B603CBFA72}" presName="quadrant4" presStyleLbl="node1" presStyleIdx="3" presStyleCnt="4">
        <dgm:presLayoutVars>
          <dgm:chMax val="1"/>
          <dgm:bulletEnabled val="1"/>
        </dgm:presLayoutVars>
      </dgm:prSet>
      <dgm:spPr/>
      <dgm:t>
        <a:bodyPr/>
        <a:lstStyle/>
        <a:p>
          <a:endParaRPr lang="en-IN"/>
        </a:p>
      </dgm:t>
    </dgm:pt>
    <dgm:pt modelId="{71EAEA59-F6ED-4B4E-ACF9-FCA7503CB6C9}" type="pres">
      <dgm:prSet presAssocID="{C34BDDCA-3EC2-476C-B776-83B603CBFA72}" presName="quadrantPlaceholder" presStyleCnt="0"/>
      <dgm:spPr/>
    </dgm:pt>
    <dgm:pt modelId="{CF15E524-BDB1-4024-9F3B-43D187A72CEB}" type="pres">
      <dgm:prSet presAssocID="{C34BDDCA-3EC2-476C-B776-83B603CBFA72}" presName="center1" presStyleLbl="fgShp" presStyleIdx="0" presStyleCnt="2"/>
      <dgm:spPr/>
    </dgm:pt>
    <dgm:pt modelId="{BC10EE7B-0928-458A-B7AC-073FD7F85759}" type="pres">
      <dgm:prSet presAssocID="{C34BDDCA-3EC2-476C-B776-83B603CBFA72}" presName="center2" presStyleLbl="fgShp" presStyleIdx="1" presStyleCnt="2"/>
      <dgm:spPr/>
    </dgm:pt>
  </dgm:ptLst>
  <dgm:cxnLst>
    <dgm:cxn modelId="{6D2934FD-4554-4C9A-A906-0E4A928F9F20}" type="presOf" srcId="{C46A3281-9927-4F7F-87D2-BB89B174FCBE}" destId="{E969EC0B-116F-42E0-87A6-AFF594722643}" srcOrd="0" destOrd="0" presId="urn:microsoft.com/office/officeart/2005/8/layout/cycle4"/>
    <dgm:cxn modelId="{A3CAD49B-D561-4250-9C80-CA7574EFBF9F}" type="presOf" srcId="{B312651E-5C62-42EE-A2C2-90E0478110FF}" destId="{5D9972BF-2DF6-40C7-AE51-12384477B483}" srcOrd="0" destOrd="2" presId="urn:microsoft.com/office/officeart/2005/8/layout/cycle4"/>
    <dgm:cxn modelId="{54C771C5-42C4-409D-B041-EB9B2E085143}" srcId="{C34BDDCA-3EC2-476C-B776-83B603CBFA72}" destId="{C46A3281-9927-4F7F-87D2-BB89B174FCBE}" srcOrd="1" destOrd="0" parTransId="{B3D1DD41-E51B-4539-B8F1-CC3B1D83D581}" sibTransId="{08806A49-5241-48CD-A605-154B08B42730}"/>
    <dgm:cxn modelId="{8E842024-4D2F-4CC8-9623-6E6A27402D97}" type="presOf" srcId="{DFF3D221-3DAE-4AAB-A3BA-F0869C68A103}" destId="{5D9972BF-2DF6-40C7-AE51-12384477B483}" srcOrd="0" destOrd="0" presId="urn:microsoft.com/office/officeart/2005/8/layout/cycle4"/>
    <dgm:cxn modelId="{6FE2350F-79DA-498F-A22A-E90A98A915B1}" type="presOf" srcId="{1DCECB89-17F2-456B-BC6B-F589CECFE0FD}" destId="{5D9972BF-2DF6-40C7-AE51-12384477B483}" srcOrd="0" destOrd="1" presId="urn:microsoft.com/office/officeart/2005/8/layout/cycle4"/>
    <dgm:cxn modelId="{FDA28743-3FA7-4934-A86C-C908CF9F0592}" srcId="{A6B582D3-9B12-4CF6-80A3-FF3CD4710568}" destId="{1DCECB89-17F2-456B-BC6B-F589CECFE0FD}" srcOrd="1" destOrd="0" parTransId="{F312DEF1-0675-407D-AAD9-89694955E8BB}" sibTransId="{2A36D983-399B-44FD-A08B-6804D9639FDC}"/>
    <dgm:cxn modelId="{BD4791C6-9F02-4AAF-BD96-37C17042EE56}" type="presOf" srcId="{C34BDDCA-3EC2-476C-B776-83B603CBFA72}" destId="{188B3860-D5B6-4109-B72A-14279B03F65D}" srcOrd="0" destOrd="0" presId="urn:microsoft.com/office/officeart/2005/8/layout/cycle4"/>
    <dgm:cxn modelId="{AE87B214-ED3C-454F-AB68-ABA6010B8F1B}" type="presOf" srcId="{6D400C79-62A9-4141-89FA-24D243AC0911}" destId="{A9F5BFCE-C4C0-44B1-BCC2-8C26CAC94DA1}" srcOrd="1" destOrd="0" presId="urn:microsoft.com/office/officeart/2005/8/layout/cycle4"/>
    <dgm:cxn modelId="{C0AE2F85-399A-4A04-A0A2-924B9B17D324}" type="presOf" srcId="{A6B582D3-9B12-4CF6-80A3-FF3CD4710568}" destId="{B55E17A2-D0F0-4684-927D-6D953D8DE802}" srcOrd="0" destOrd="0" presId="urn:microsoft.com/office/officeart/2005/8/layout/cycle4"/>
    <dgm:cxn modelId="{739DBE04-163E-4099-9BE3-414A6D647065}" type="presOf" srcId="{6D400C79-62A9-4141-89FA-24D243AC0911}" destId="{973B2632-7DC6-4944-85F5-5EA39F02F301}" srcOrd="0" destOrd="0" presId="urn:microsoft.com/office/officeart/2005/8/layout/cycle4"/>
    <dgm:cxn modelId="{F2759746-562C-42ED-B1BA-60AAD61733E8}" type="presOf" srcId="{1DCECB89-17F2-456B-BC6B-F589CECFE0FD}" destId="{99CACDDC-5855-4A4F-AE72-B7D7B519659A}" srcOrd="1" destOrd="1" presId="urn:microsoft.com/office/officeart/2005/8/layout/cycle4"/>
    <dgm:cxn modelId="{2E9144CC-8988-43B4-82E0-2FF6B7942207}" srcId="{A6B582D3-9B12-4CF6-80A3-FF3CD4710568}" destId="{DFF3D221-3DAE-4AAB-A3BA-F0869C68A103}" srcOrd="0" destOrd="0" parTransId="{862DC990-8239-4E10-8718-B22057A01D47}" sibTransId="{6AE3BB80-174C-46AC-A694-1E4D2FB789B3}"/>
    <dgm:cxn modelId="{B1393D56-8494-4BCE-A667-7487C3C675C2}" srcId="{A6B582D3-9B12-4CF6-80A3-FF3CD4710568}" destId="{B312651E-5C62-42EE-A2C2-90E0478110FF}" srcOrd="2" destOrd="0" parTransId="{6A85D4E0-B5E5-4EDE-A044-CADEBA32F4E0}" sibTransId="{8A008B7D-787D-412B-ABFC-AF736978892B}"/>
    <dgm:cxn modelId="{D26E0011-3D24-4062-A961-91D887D35741}" type="presOf" srcId="{DFF3D221-3DAE-4AAB-A3BA-F0869C68A103}" destId="{99CACDDC-5855-4A4F-AE72-B7D7B519659A}" srcOrd="1" destOrd="0" presId="urn:microsoft.com/office/officeart/2005/8/layout/cycle4"/>
    <dgm:cxn modelId="{AF440631-1E0E-4D03-90F6-011EE9F2B2D7}" srcId="{C34BDDCA-3EC2-476C-B776-83B603CBFA72}" destId="{69DD7406-D517-4D45-B44B-C775A9FE5BC0}" srcOrd="0" destOrd="0" parTransId="{5EE742F8-521C-4AC5-BA77-F86E41BC28FF}" sibTransId="{D08FF64D-B3BA-4E54-952C-7C38914B555B}"/>
    <dgm:cxn modelId="{CED4AC38-AE6B-4BD2-92CD-D7E98FF16FE3}" type="presOf" srcId="{69DD7406-D517-4D45-B44B-C775A9FE5BC0}" destId="{8E1B5499-E0AF-4DD1-B8DA-AA78DF3C7665}" srcOrd="0" destOrd="0" presId="urn:microsoft.com/office/officeart/2005/8/layout/cycle4"/>
    <dgm:cxn modelId="{EAECBC82-6D08-4E1D-8558-1D2952D05655}" srcId="{C34BDDCA-3EC2-476C-B776-83B603CBFA72}" destId="{4CDD0FC0-9659-47A2-9F05-CA591E5810AE}" srcOrd="3" destOrd="0" parTransId="{9F8A239B-02A4-4105-B593-51C0D667B7DC}" sibTransId="{17A3CB89-C300-4744-8BAD-1CF721849918}"/>
    <dgm:cxn modelId="{5AA350AC-0738-4461-8D47-F96A15CD89CE}" srcId="{69DD7406-D517-4D45-B44B-C775A9FE5BC0}" destId="{6D400C79-62A9-4141-89FA-24D243AC0911}" srcOrd="0" destOrd="0" parTransId="{C412B6E8-FD3B-4E8A-A39E-A32CBE69E2B0}" sibTransId="{9BB9EE28-8639-4319-BD7D-28231882DD69}"/>
    <dgm:cxn modelId="{CA33D948-F241-4B37-A0C7-AA1B974ECC42}" type="presOf" srcId="{F10B5B96-87E9-4996-BED9-BE7AFBCB7AB5}" destId="{949D1A65-80C1-479C-B1A8-29D15C117674}" srcOrd="0" destOrd="0" presId="urn:microsoft.com/office/officeart/2005/8/layout/cycle4"/>
    <dgm:cxn modelId="{EA17AF39-51E9-42F1-B959-5DFD0F706C5C}" type="presOf" srcId="{F10B5B96-87E9-4996-BED9-BE7AFBCB7AB5}" destId="{AD276A02-C375-4A10-82E8-9F76B1A416A5}" srcOrd="1" destOrd="0" presId="urn:microsoft.com/office/officeart/2005/8/layout/cycle4"/>
    <dgm:cxn modelId="{97F91117-D567-48D2-A7CA-36CC6C1B8FBB}" type="presOf" srcId="{4CDD0FC0-9659-47A2-9F05-CA591E5810AE}" destId="{AEBB008D-BB6A-4DF3-BB33-9E2CC4FE4B41}" srcOrd="0" destOrd="0" presId="urn:microsoft.com/office/officeart/2005/8/layout/cycle4"/>
    <dgm:cxn modelId="{E85A9314-8EDD-4B26-A42B-47CE0C36E370}" type="presOf" srcId="{B312651E-5C62-42EE-A2C2-90E0478110FF}" destId="{99CACDDC-5855-4A4F-AE72-B7D7B519659A}" srcOrd="1" destOrd="2" presId="urn:microsoft.com/office/officeart/2005/8/layout/cycle4"/>
    <dgm:cxn modelId="{FBB5681B-0FFD-4574-80DE-20579101F1FB}" srcId="{C34BDDCA-3EC2-476C-B776-83B603CBFA72}" destId="{A6B582D3-9B12-4CF6-80A3-FF3CD4710568}" srcOrd="2" destOrd="0" parTransId="{460761FE-F7B7-44F5-8667-751C0B66735A}" sibTransId="{26CEF8AF-C190-4301-85BA-5F96167E4D35}"/>
    <dgm:cxn modelId="{D0C9870A-1DBD-429C-B951-DBA15C8C54CB}" srcId="{C46A3281-9927-4F7F-87D2-BB89B174FCBE}" destId="{F10B5B96-87E9-4996-BED9-BE7AFBCB7AB5}" srcOrd="0" destOrd="0" parTransId="{75116BE7-A64B-4A99-8068-6D1549A00623}" sibTransId="{7F13FF59-A27A-4FC8-A834-D7279B1B99DA}"/>
    <dgm:cxn modelId="{02360E24-D102-48A0-ADF3-D102AAA8E995}" type="presParOf" srcId="{188B3860-D5B6-4109-B72A-14279B03F65D}" destId="{7AA95A85-B8DB-4717-98AA-EF333D7A7A33}" srcOrd="0" destOrd="0" presId="urn:microsoft.com/office/officeart/2005/8/layout/cycle4"/>
    <dgm:cxn modelId="{9390BF1F-BB7C-4CF7-A9D9-1746449733A8}" type="presParOf" srcId="{7AA95A85-B8DB-4717-98AA-EF333D7A7A33}" destId="{38454F9C-2C06-4D3B-B975-35DCCDA4DC2D}" srcOrd="0" destOrd="0" presId="urn:microsoft.com/office/officeart/2005/8/layout/cycle4"/>
    <dgm:cxn modelId="{DCC4C270-8167-481F-953A-581381330340}" type="presParOf" srcId="{38454F9C-2C06-4D3B-B975-35DCCDA4DC2D}" destId="{973B2632-7DC6-4944-85F5-5EA39F02F301}" srcOrd="0" destOrd="0" presId="urn:microsoft.com/office/officeart/2005/8/layout/cycle4"/>
    <dgm:cxn modelId="{FA9B04E9-4F41-4655-A857-64F88F08EDE5}" type="presParOf" srcId="{38454F9C-2C06-4D3B-B975-35DCCDA4DC2D}" destId="{A9F5BFCE-C4C0-44B1-BCC2-8C26CAC94DA1}" srcOrd="1" destOrd="0" presId="urn:microsoft.com/office/officeart/2005/8/layout/cycle4"/>
    <dgm:cxn modelId="{868FCAED-0B8F-4E85-AC94-E091E0A845F8}" type="presParOf" srcId="{7AA95A85-B8DB-4717-98AA-EF333D7A7A33}" destId="{8551E99E-E166-43F5-9C4F-C0E42627AECF}" srcOrd="1" destOrd="0" presId="urn:microsoft.com/office/officeart/2005/8/layout/cycle4"/>
    <dgm:cxn modelId="{7DE787D5-0EF3-420A-B6DB-F4C806F51059}" type="presParOf" srcId="{8551E99E-E166-43F5-9C4F-C0E42627AECF}" destId="{949D1A65-80C1-479C-B1A8-29D15C117674}" srcOrd="0" destOrd="0" presId="urn:microsoft.com/office/officeart/2005/8/layout/cycle4"/>
    <dgm:cxn modelId="{39239E67-9087-4A49-9900-4A96572E92B0}" type="presParOf" srcId="{8551E99E-E166-43F5-9C4F-C0E42627AECF}" destId="{AD276A02-C375-4A10-82E8-9F76B1A416A5}" srcOrd="1" destOrd="0" presId="urn:microsoft.com/office/officeart/2005/8/layout/cycle4"/>
    <dgm:cxn modelId="{DDC97E66-24F5-4194-A195-B51260A3B8C8}" type="presParOf" srcId="{7AA95A85-B8DB-4717-98AA-EF333D7A7A33}" destId="{D1F1917D-5488-4B6C-B7AA-1C2831F8A741}" srcOrd="2" destOrd="0" presId="urn:microsoft.com/office/officeart/2005/8/layout/cycle4"/>
    <dgm:cxn modelId="{E30CB222-511A-4D15-9B84-4CBC3DFDC96D}" type="presParOf" srcId="{D1F1917D-5488-4B6C-B7AA-1C2831F8A741}" destId="{5D9972BF-2DF6-40C7-AE51-12384477B483}" srcOrd="0" destOrd="0" presId="urn:microsoft.com/office/officeart/2005/8/layout/cycle4"/>
    <dgm:cxn modelId="{85B86908-8E21-4C5A-8A50-8D298A5E8804}" type="presParOf" srcId="{D1F1917D-5488-4B6C-B7AA-1C2831F8A741}" destId="{99CACDDC-5855-4A4F-AE72-B7D7B519659A}" srcOrd="1" destOrd="0" presId="urn:microsoft.com/office/officeart/2005/8/layout/cycle4"/>
    <dgm:cxn modelId="{533193A0-823C-426D-9C5D-41FB269A7BFC}" type="presParOf" srcId="{7AA95A85-B8DB-4717-98AA-EF333D7A7A33}" destId="{FFCFEA8A-B141-4015-ACE1-8FF3D8C4DF06}" srcOrd="3" destOrd="0" presId="urn:microsoft.com/office/officeart/2005/8/layout/cycle4"/>
    <dgm:cxn modelId="{13BD7434-88BD-40E3-95D3-46014C5D0405}" type="presParOf" srcId="{188B3860-D5B6-4109-B72A-14279B03F65D}" destId="{A113131B-8C47-4DBF-9F3B-AC5269B957D8}" srcOrd="1" destOrd="0" presId="urn:microsoft.com/office/officeart/2005/8/layout/cycle4"/>
    <dgm:cxn modelId="{D9830831-F46C-416F-A3F9-ACD73F60F92F}" type="presParOf" srcId="{A113131B-8C47-4DBF-9F3B-AC5269B957D8}" destId="{8E1B5499-E0AF-4DD1-B8DA-AA78DF3C7665}" srcOrd="0" destOrd="0" presId="urn:microsoft.com/office/officeart/2005/8/layout/cycle4"/>
    <dgm:cxn modelId="{B133627E-C673-4144-82E6-9361C319FC6A}" type="presParOf" srcId="{A113131B-8C47-4DBF-9F3B-AC5269B957D8}" destId="{E969EC0B-116F-42E0-87A6-AFF594722643}" srcOrd="1" destOrd="0" presId="urn:microsoft.com/office/officeart/2005/8/layout/cycle4"/>
    <dgm:cxn modelId="{34DC7CBE-BA33-4031-9AE2-885D9B1FA426}" type="presParOf" srcId="{A113131B-8C47-4DBF-9F3B-AC5269B957D8}" destId="{B55E17A2-D0F0-4684-927D-6D953D8DE802}" srcOrd="2" destOrd="0" presId="urn:microsoft.com/office/officeart/2005/8/layout/cycle4"/>
    <dgm:cxn modelId="{3564519B-65CB-491F-90FC-78474DD41822}" type="presParOf" srcId="{A113131B-8C47-4DBF-9F3B-AC5269B957D8}" destId="{AEBB008D-BB6A-4DF3-BB33-9E2CC4FE4B41}" srcOrd="3" destOrd="0" presId="urn:microsoft.com/office/officeart/2005/8/layout/cycle4"/>
    <dgm:cxn modelId="{18EE60D6-C34C-4D0D-87A5-C2D5CB5A1EE6}" type="presParOf" srcId="{A113131B-8C47-4DBF-9F3B-AC5269B957D8}" destId="{71EAEA59-F6ED-4B4E-ACF9-FCA7503CB6C9}" srcOrd="4" destOrd="0" presId="urn:microsoft.com/office/officeart/2005/8/layout/cycle4"/>
    <dgm:cxn modelId="{7BDCF0F1-A119-4E85-8691-D066218794A0}" type="presParOf" srcId="{188B3860-D5B6-4109-B72A-14279B03F65D}" destId="{CF15E524-BDB1-4024-9F3B-43D187A72CEB}" srcOrd="2" destOrd="0" presId="urn:microsoft.com/office/officeart/2005/8/layout/cycle4"/>
    <dgm:cxn modelId="{016BCD3E-EB27-4141-818D-AF662456BFD6}" type="presParOf" srcId="{188B3860-D5B6-4109-B72A-14279B03F65D}" destId="{BC10EE7B-0928-458A-B7AC-073FD7F8575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6611ABB-2C84-4677-90FE-E9A79C414612}"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IN"/>
        </a:p>
      </dgm:t>
    </dgm:pt>
    <dgm:pt modelId="{45950AA4-573B-46C6-B72C-ED9CBA4E8136}">
      <dgm:prSet custT="1"/>
      <dgm:spPr/>
      <dgm:t>
        <a:bodyPr/>
        <a:lstStyle/>
        <a:p>
          <a:pPr rtl="0"/>
          <a:r>
            <a:rPr lang="en-IN" sz="3200" b="1" dirty="0" smtClean="0"/>
            <a:t>Attempted</a:t>
          </a:r>
          <a:endParaRPr lang="en-IN" sz="3200" b="1" dirty="0"/>
        </a:p>
      </dgm:t>
    </dgm:pt>
    <dgm:pt modelId="{9BF4F30A-3B85-4CE0-9874-A359C6DE914D}" type="parTrans" cxnId="{A24E6464-4B91-4CED-A6CE-EDEF849CC6DB}">
      <dgm:prSet/>
      <dgm:spPr/>
      <dgm:t>
        <a:bodyPr/>
        <a:lstStyle/>
        <a:p>
          <a:endParaRPr lang="en-IN"/>
        </a:p>
      </dgm:t>
    </dgm:pt>
    <dgm:pt modelId="{CBD77671-BB1C-4A8F-9ACC-DD3BD8740AA4}" type="sibTrans" cxnId="{A24E6464-4B91-4CED-A6CE-EDEF849CC6DB}">
      <dgm:prSet/>
      <dgm:spPr/>
      <dgm:t>
        <a:bodyPr/>
        <a:lstStyle/>
        <a:p>
          <a:endParaRPr lang="en-IN"/>
        </a:p>
      </dgm:t>
    </dgm:pt>
    <dgm:pt modelId="{956E9040-1AF6-4190-B92F-A2D32E0D7A77}">
      <dgm:prSet custT="1"/>
      <dgm:spPr/>
      <dgm:t>
        <a:bodyPr/>
        <a:lstStyle/>
        <a:p>
          <a:pPr rtl="0"/>
          <a:r>
            <a:rPr lang="en-IN" sz="3200" b="1" dirty="0" smtClean="0"/>
            <a:t>Submitted to the WGs</a:t>
          </a:r>
          <a:endParaRPr lang="en-IN" sz="3200" b="1" dirty="0"/>
        </a:p>
      </dgm:t>
    </dgm:pt>
    <dgm:pt modelId="{418356ED-61B5-4EB7-9872-257D2184C65F}" type="parTrans" cxnId="{B59AB734-CD2F-49BC-A101-379F87DFC986}">
      <dgm:prSet/>
      <dgm:spPr/>
      <dgm:t>
        <a:bodyPr/>
        <a:lstStyle/>
        <a:p>
          <a:endParaRPr lang="en-IN"/>
        </a:p>
      </dgm:t>
    </dgm:pt>
    <dgm:pt modelId="{5A149087-BD5F-48D5-BA14-EAE2AFDF4171}" type="sibTrans" cxnId="{B59AB734-CD2F-49BC-A101-379F87DFC986}">
      <dgm:prSet/>
      <dgm:spPr/>
      <dgm:t>
        <a:bodyPr/>
        <a:lstStyle/>
        <a:p>
          <a:endParaRPr lang="en-IN"/>
        </a:p>
      </dgm:t>
    </dgm:pt>
    <dgm:pt modelId="{5CC0952E-979C-482D-8656-77665B742873}" type="pres">
      <dgm:prSet presAssocID="{A6611ABB-2C84-4677-90FE-E9A79C414612}" presName="Name0" presStyleCnt="0">
        <dgm:presLayoutVars>
          <dgm:chPref val="3"/>
          <dgm:dir/>
          <dgm:animLvl val="lvl"/>
          <dgm:resizeHandles/>
        </dgm:presLayoutVars>
      </dgm:prSet>
      <dgm:spPr/>
      <dgm:t>
        <a:bodyPr/>
        <a:lstStyle/>
        <a:p>
          <a:endParaRPr lang="en-IN"/>
        </a:p>
      </dgm:t>
    </dgm:pt>
    <dgm:pt modelId="{194CDDD5-9E24-469A-B6C8-E79223F9E2F4}" type="pres">
      <dgm:prSet presAssocID="{45950AA4-573B-46C6-B72C-ED9CBA4E8136}" presName="horFlow" presStyleCnt="0"/>
      <dgm:spPr/>
    </dgm:pt>
    <dgm:pt modelId="{70E57645-C3A6-45A6-A81F-BE8AD4DF1E38}" type="pres">
      <dgm:prSet presAssocID="{45950AA4-573B-46C6-B72C-ED9CBA4E8136}" presName="bigChev" presStyleLbl="node1" presStyleIdx="0" presStyleCnt="2"/>
      <dgm:spPr/>
      <dgm:t>
        <a:bodyPr/>
        <a:lstStyle/>
        <a:p>
          <a:endParaRPr lang="en-IN"/>
        </a:p>
      </dgm:t>
    </dgm:pt>
    <dgm:pt modelId="{29305E58-5D57-4951-920B-C66FE9345F7A}" type="pres">
      <dgm:prSet presAssocID="{45950AA4-573B-46C6-B72C-ED9CBA4E8136}" presName="vSp" presStyleCnt="0"/>
      <dgm:spPr/>
    </dgm:pt>
    <dgm:pt modelId="{EB213B56-F79E-41FE-89FB-DBCC6015D179}" type="pres">
      <dgm:prSet presAssocID="{956E9040-1AF6-4190-B92F-A2D32E0D7A77}" presName="horFlow" presStyleCnt="0"/>
      <dgm:spPr/>
    </dgm:pt>
    <dgm:pt modelId="{850C59B6-17E9-450D-AACE-CE0B81AB6D9A}" type="pres">
      <dgm:prSet presAssocID="{956E9040-1AF6-4190-B92F-A2D32E0D7A77}" presName="bigChev" presStyleLbl="node1" presStyleIdx="1" presStyleCnt="2"/>
      <dgm:spPr/>
      <dgm:t>
        <a:bodyPr/>
        <a:lstStyle/>
        <a:p>
          <a:endParaRPr lang="en-IN"/>
        </a:p>
      </dgm:t>
    </dgm:pt>
  </dgm:ptLst>
  <dgm:cxnLst>
    <dgm:cxn modelId="{64620076-76EC-40BF-9B80-BA9ACF6BE6E8}" type="presOf" srcId="{956E9040-1AF6-4190-B92F-A2D32E0D7A77}" destId="{850C59B6-17E9-450D-AACE-CE0B81AB6D9A}" srcOrd="0" destOrd="0" presId="urn:microsoft.com/office/officeart/2005/8/layout/lProcess3"/>
    <dgm:cxn modelId="{8C553C9B-D4E3-4D0E-935E-23DF0BC98BA3}" type="presOf" srcId="{45950AA4-573B-46C6-B72C-ED9CBA4E8136}" destId="{70E57645-C3A6-45A6-A81F-BE8AD4DF1E38}" srcOrd="0" destOrd="0" presId="urn:microsoft.com/office/officeart/2005/8/layout/lProcess3"/>
    <dgm:cxn modelId="{A24E6464-4B91-4CED-A6CE-EDEF849CC6DB}" srcId="{A6611ABB-2C84-4677-90FE-E9A79C414612}" destId="{45950AA4-573B-46C6-B72C-ED9CBA4E8136}" srcOrd="0" destOrd="0" parTransId="{9BF4F30A-3B85-4CE0-9874-A359C6DE914D}" sibTransId="{CBD77671-BB1C-4A8F-9ACC-DD3BD8740AA4}"/>
    <dgm:cxn modelId="{B59AB734-CD2F-49BC-A101-379F87DFC986}" srcId="{A6611ABB-2C84-4677-90FE-E9A79C414612}" destId="{956E9040-1AF6-4190-B92F-A2D32E0D7A77}" srcOrd="1" destOrd="0" parTransId="{418356ED-61B5-4EB7-9872-257D2184C65F}" sibTransId="{5A149087-BD5F-48D5-BA14-EAE2AFDF4171}"/>
    <dgm:cxn modelId="{2C0C1D90-9D56-4FAC-A5E8-F2606C90B80E}" type="presOf" srcId="{A6611ABB-2C84-4677-90FE-E9A79C414612}" destId="{5CC0952E-979C-482D-8656-77665B742873}" srcOrd="0" destOrd="0" presId="urn:microsoft.com/office/officeart/2005/8/layout/lProcess3"/>
    <dgm:cxn modelId="{03D8BAD6-85E2-45FF-B861-EBA63C056B18}" type="presParOf" srcId="{5CC0952E-979C-482D-8656-77665B742873}" destId="{194CDDD5-9E24-469A-B6C8-E79223F9E2F4}" srcOrd="0" destOrd="0" presId="urn:microsoft.com/office/officeart/2005/8/layout/lProcess3"/>
    <dgm:cxn modelId="{376304FB-57BC-46FE-B5E1-D044D1378CC1}" type="presParOf" srcId="{194CDDD5-9E24-469A-B6C8-E79223F9E2F4}" destId="{70E57645-C3A6-45A6-A81F-BE8AD4DF1E38}" srcOrd="0" destOrd="0" presId="urn:microsoft.com/office/officeart/2005/8/layout/lProcess3"/>
    <dgm:cxn modelId="{20B57509-1384-4A5D-9EF5-E1A4C6D1C5A8}" type="presParOf" srcId="{5CC0952E-979C-482D-8656-77665B742873}" destId="{29305E58-5D57-4951-920B-C66FE9345F7A}" srcOrd="1" destOrd="0" presId="urn:microsoft.com/office/officeart/2005/8/layout/lProcess3"/>
    <dgm:cxn modelId="{224D060B-F8F7-425D-9563-82AE3F4CB1EC}" type="presParOf" srcId="{5CC0952E-979C-482D-8656-77665B742873}" destId="{EB213B56-F79E-41FE-89FB-DBCC6015D179}" srcOrd="2" destOrd="0" presId="urn:microsoft.com/office/officeart/2005/8/layout/lProcess3"/>
    <dgm:cxn modelId="{A4B5599B-CC6D-42E5-9158-1C27318CBC62}" type="presParOf" srcId="{EB213B56-F79E-41FE-89FB-DBCC6015D179}" destId="{850C59B6-17E9-450D-AACE-CE0B81AB6D9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B6DF8B-85B4-469D-B858-78A8D276A776}"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en-US"/>
        </a:p>
      </dgm:t>
    </dgm:pt>
    <dgm:pt modelId="{5E25ECE5-C577-4E1A-9008-871CABB5D89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2400" b="1" dirty="0" smtClean="0">
              <a:latin typeface="+mj-lt"/>
            </a:rPr>
            <a:t>HTS </a:t>
          </a:r>
          <a:r>
            <a:rPr lang="en-US" sz="2400" b="1" dirty="0" err="1" smtClean="0">
              <a:latin typeface="+mj-lt"/>
            </a:rPr>
            <a:t>Dept</a:t>
          </a:r>
          <a:endParaRPr lang="en-US" sz="2400" b="1" dirty="0">
            <a:latin typeface="+mj-lt"/>
          </a:endParaRPr>
        </a:p>
      </dgm:t>
    </dgm:pt>
    <dgm:pt modelId="{293DFF49-A2F8-4D6A-8A02-222E89ABB6BB}" type="parTrans" cxnId="{B2A2F4F5-BDC2-4C48-B497-3000AA70AD99}">
      <dgm:prSet/>
      <dgm:spPr/>
      <dgm:t>
        <a:bodyPr/>
        <a:lstStyle/>
        <a:p>
          <a:endParaRPr lang="en-US" sz="2000">
            <a:latin typeface="+mj-lt"/>
          </a:endParaRPr>
        </a:p>
      </dgm:t>
    </dgm:pt>
    <dgm:pt modelId="{36EFDDFF-E14E-465E-A10B-5D59F7D30C32}" type="sibTrans" cxnId="{B2A2F4F5-BDC2-4C48-B497-3000AA70AD99}">
      <dgm:prSet/>
      <dgm:spPr/>
      <dgm:t>
        <a:bodyPr/>
        <a:lstStyle/>
        <a:p>
          <a:endParaRPr lang="en-US" sz="2000">
            <a:latin typeface="+mj-lt"/>
          </a:endParaRPr>
        </a:p>
      </dgm:t>
    </dgm:pt>
    <dgm:pt modelId="{F3B4804B-6CC6-41DB-9A7C-3E59092F5639}">
      <dgm:prSet phldrT="[Text]" custT="1"/>
      <dgm:spPr/>
      <dgm:t>
        <a:bodyPr/>
        <a:lstStyle/>
        <a:p>
          <a:r>
            <a:rPr lang="en-US" sz="1050" smtClean="0">
              <a:latin typeface="+mj-lt"/>
            </a:rPr>
            <a:t>Goal  1 End poverty)</a:t>
          </a:r>
          <a:endParaRPr lang="en-US" sz="1050" dirty="0">
            <a:latin typeface="+mj-lt"/>
          </a:endParaRPr>
        </a:p>
      </dgm:t>
    </dgm:pt>
    <dgm:pt modelId="{4A7E0D3C-0EB1-42AA-9E9F-683267B61AB4}" type="parTrans" cxnId="{13B68C91-8FEF-4141-9040-FADC4FF83807}">
      <dgm:prSet/>
      <dgm:spPr/>
      <dgm:t>
        <a:bodyPr/>
        <a:lstStyle/>
        <a:p>
          <a:endParaRPr lang="en-US" sz="2000">
            <a:latin typeface="+mj-lt"/>
          </a:endParaRPr>
        </a:p>
      </dgm:t>
    </dgm:pt>
    <dgm:pt modelId="{CB7DD434-ACC7-483E-BA05-FA6C13F03555}" type="sibTrans" cxnId="{13B68C91-8FEF-4141-9040-FADC4FF83807}">
      <dgm:prSet/>
      <dgm:spPr/>
      <dgm:t>
        <a:bodyPr/>
        <a:lstStyle/>
        <a:p>
          <a:endParaRPr lang="en-US" sz="2000">
            <a:latin typeface="+mj-lt"/>
          </a:endParaRPr>
        </a:p>
      </dgm:t>
    </dgm:pt>
    <dgm:pt modelId="{EFCA6E8C-0FBD-417F-A822-6A99EBAD79CD}">
      <dgm:prSet phldrT="[Text]" custT="1"/>
      <dgm:spPr/>
      <dgm:t>
        <a:bodyPr/>
        <a:lstStyle/>
        <a:p>
          <a:r>
            <a:rPr lang="en-US" sz="1200" smtClean="0">
              <a:latin typeface="+mj-lt"/>
            </a:rPr>
            <a:t>Goal 3 Good health &amp; well being</a:t>
          </a:r>
          <a:endParaRPr lang="en-US" sz="1200" dirty="0">
            <a:latin typeface="+mj-lt"/>
          </a:endParaRPr>
        </a:p>
      </dgm:t>
    </dgm:pt>
    <dgm:pt modelId="{F241EBDA-5ECF-43C4-BB79-F28C6DD3C91B}" type="parTrans" cxnId="{4EE18883-E375-45BF-B2A3-66769D99263C}">
      <dgm:prSet/>
      <dgm:spPr/>
      <dgm:t>
        <a:bodyPr/>
        <a:lstStyle/>
        <a:p>
          <a:endParaRPr lang="en-US" sz="2000">
            <a:latin typeface="+mj-lt"/>
          </a:endParaRPr>
        </a:p>
      </dgm:t>
    </dgm:pt>
    <dgm:pt modelId="{2A7341F2-1776-47DD-83FC-4322691A8738}" type="sibTrans" cxnId="{4EE18883-E375-45BF-B2A3-66769D99263C}">
      <dgm:prSet/>
      <dgm:spPr/>
      <dgm:t>
        <a:bodyPr/>
        <a:lstStyle/>
        <a:p>
          <a:endParaRPr lang="en-US" sz="2000">
            <a:latin typeface="+mj-lt"/>
          </a:endParaRPr>
        </a:p>
      </dgm:t>
    </dgm:pt>
    <dgm:pt modelId="{9DC067D2-9DF9-47B5-9527-94ED3403273F}">
      <dgm:prSet phldrT="[Text]" custT="1"/>
      <dgm:spPr/>
      <dgm:t>
        <a:bodyPr/>
        <a:lstStyle/>
        <a:p>
          <a:r>
            <a:rPr lang="en-US" sz="1200" smtClean="0">
              <a:latin typeface="+mj-lt"/>
            </a:rPr>
            <a:t>Goal 5 (Gender education)</a:t>
          </a:r>
          <a:endParaRPr lang="en-US" sz="1200" dirty="0">
            <a:latin typeface="+mj-lt"/>
          </a:endParaRPr>
        </a:p>
      </dgm:t>
    </dgm:pt>
    <dgm:pt modelId="{F297CA8C-377E-41AF-8765-292F56EC0DB3}" type="parTrans" cxnId="{951162E5-A812-4EFB-9E83-172BA8AB7DBF}">
      <dgm:prSet/>
      <dgm:spPr/>
      <dgm:t>
        <a:bodyPr/>
        <a:lstStyle/>
        <a:p>
          <a:endParaRPr lang="en-US" sz="2000">
            <a:latin typeface="+mj-lt"/>
          </a:endParaRPr>
        </a:p>
      </dgm:t>
    </dgm:pt>
    <dgm:pt modelId="{29551BBC-E810-4AF9-9AA8-D9FE06B6A9DA}" type="sibTrans" cxnId="{951162E5-A812-4EFB-9E83-172BA8AB7DBF}">
      <dgm:prSet/>
      <dgm:spPr/>
      <dgm:t>
        <a:bodyPr/>
        <a:lstStyle/>
        <a:p>
          <a:endParaRPr lang="en-US" sz="2000">
            <a:latin typeface="+mj-lt"/>
          </a:endParaRPr>
        </a:p>
      </dgm:t>
    </dgm:pt>
    <dgm:pt modelId="{873F1AEF-A386-4A3D-8BC1-518B81D54C24}">
      <dgm:prSet phldrT="[Text]" custT="1"/>
      <dgm:spPr/>
      <dgm:t>
        <a:bodyPr/>
        <a:lstStyle/>
        <a:p>
          <a:r>
            <a:rPr lang="en-US" sz="1200" smtClean="0">
              <a:latin typeface="+mj-lt"/>
            </a:rPr>
            <a:t>Goal 2 End hunger</a:t>
          </a:r>
          <a:endParaRPr lang="en-US" sz="1200" dirty="0">
            <a:latin typeface="+mj-lt"/>
          </a:endParaRPr>
        </a:p>
      </dgm:t>
    </dgm:pt>
    <dgm:pt modelId="{BACBDD0A-CC4A-401B-81A7-832E39D333F8}" type="parTrans" cxnId="{C499320D-137C-404A-963C-3C28F5483556}">
      <dgm:prSet/>
      <dgm:spPr/>
      <dgm:t>
        <a:bodyPr/>
        <a:lstStyle/>
        <a:p>
          <a:endParaRPr lang="en-US"/>
        </a:p>
      </dgm:t>
    </dgm:pt>
    <dgm:pt modelId="{E54B8B42-36DB-46F7-9236-7FA98D62B968}" type="sibTrans" cxnId="{C499320D-137C-404A-963C-3C28F5483556}">
      <dgm:prSet/>
      <dgm:spPr/>
      <dgm:t>
        <a:bodyPr/>
        <a:lstStyle/>
        <a:p>
          <a:endParaRPr lang="en-US"/>
        </a:p>
      </dgm:t>
    </dgm:pt>
    <dgm:pt modelId="{5B871798-7A94-44C2-B947-D07050872B0B}">
      <dgm:prSet phldrT="[Text]" custT="1"/>
      <dgm:spPr/>
      <dgm:t>
        <a:bodyPr/>
        <a:lstStyle/>
        <a:p>
          <a:r>
            <a:rPr lang="en-US" sz="1200" smtClean="0">
              <a:latin typeface="+mj-lt"/>
            </a:rPr>
            <a:t>Goal 6 (Clean water &amp; Sanitation)</a:t>
          </a:r>
          <a:endParaRPr lang="en-US" sz="1200" dirty="0">
            <a:latin typeface="+mj-lt"/>
          </a:endParaRPr>
        </a:p>
      </dgm:t>
    </dgm:pt>
    <dgm:pt modelId="{EF7BAE75-F825-4FE1-A59D-CA93A3F07585}" type="parTrans" cxnId="{5AF8B620-54B4-4628-82D2-D10AEE1E7DED}">
      <dgm:prSet/>
      <dgm:spPr/>
      <dgm:t>
        <a:bodyPr/>
        <a:lstStyle/>
        <a:p>
          <a:endParaRPr lang="en-US"/>
        </a:p>
      </dgm:t>
    </dgm:pt>
    <dgm:pt modelId="{9523E91A-C85C-488D-BC2A-844880333E34}" type="sibTrans" cxnId="{5AF8B620-54B4-4628-82D2-D10AEE1E7DED}">
      <dgm:prSet/>
      <dgm:spPr/>
      <dgm:t>
        <a:bodyPr/>
        <a:lstStyle/>
        <a:p>
          <a:endParaRPr lang="en-US"/>
        </a:p>
      </dgm:t>
    </dgm:pt>
    <dgm:pt modelId="{EDDCAB5C-A60C-47C8-A8FE-108E24EB62CA}">
      <dgm:prSet phldrT="[Text]" custT="1"/>
      <dgm:spPr/>
      <dgm:t>
        <a:bodyPr/>
        <a:lstStyle/>
        <a:p>
          <a:r>
            <a:rPr lang="en-US" sz="1200" smtClean="0">
              <a:latin typeface="+mj-lt"/>
            </a:rPr>
            <a:t>Goal 8 (Decent work &amp; Economic growth)</a:t>
          </a:r>
          <a:endParaRPr lang="en-US" sz="1200" dirty="0">
            <a:latin typeface="+mj-lt"/>
          </a:endParaRPr>
        </a:p>
      </dgm:t>
    </dgm:pt>
    <dgm:pt modelId="{6DC83292-2EB7-4C8C-871B-7810D245495E}" type="parTrans" cxnId="{6122DA02-C6A3-46F3-A14A-1351EFDD3188}">
      <dgm:prSet/>
      <dgm:spPr/>
      <dgm:t>
        <a:bodyPr/>
        <a:lstStyle/>
        <a:p>
          <a:endParaRPr lang="en-US"/>
        </a:p>
      </dgm:t>
    </dgm:pt>
    <dgm:pt modelId="{CB964663-7954-4902-8306-E9FB8AE6F3BF}" type="sibTrans" cxnId="{6122DA02-C6A3-46F3-A14A-1351EFDD3188}">
      <dgm:prSet/>
      <dgm:spPr/>
      <dgm:t>
        <a:bodyPr/>
        <a:lstStyle/>
        <a:p>
          <a:endParaRPr lang="en-US"/>
        </a:p>
      </dgm:t>
    </dgm:pt>
    <dgm:pt modelId="{6FF6F3E7-0551-41C3-A344-0CB4F75BB83C}">
      <dgm:prSet phldrT="[Text]" custT="1"/>
      <dgm:spPr/>
      <dgm:t>
        <a:bodyPr/>
        <a:lstStyle/>
        <a:p>
          <a:r>
            <a:rPr lang="en-US" sz="1200" smtClean="0">
              <a:latin typeface="+mj-lt"/>
            </a:rPr>
            <a:t>Goal 10 Reduce Inequality</a:t>
          </a:r>
          <a:endParaRPr lang="en-US" sz="1200" dirty="0">
            <a:latin typeface="+mj-lt"/>
          </a:endParaRPr>
        </a:p>
      </dgm:t>
    </dgm:pt>
    <dgm:pt modelId="{0E94B9DD-B9BF-411A-BAE3-48D378CAA2F7}" type="parTrans" cxnId="{074E483E-7F65-4647-AA58-2635E409145F}">
      <dgm:prSet/>
      <dgm:spPr/>
      <dgm:t>
        <a:bodyPr/>
        <a:lstStyle/>
        <a:p>
          <a:endParaRPr lang="en-US"/>
        </a:p>
      </dgm:t>
    </dgm:pt>
    <dgm:pt modelId="{618C0C29-827B-402C-B3C6-8FF905D39584}" type="sibTrans" cxnId="{074E483E-7F65-4647-AA58-2635E409145F}">
      <dgm:prSet/>
      <dgm:spPr/>
      <dgm:t>
        <a:bodyPr/>
        <a:lstStyle/>
        <a:p>
          <a:endParaRPr lang="en-US"/>
        </a:p>
      </dgm:t>
    </dgm:pt>
    <dgm:pt modelId="{E43BBB54-1F97-46CB-857E-F1F0C4D565EC}">
      <dgm:prSet phldrT="[Text]" custT="1"/>
      <dgm:spPr/>
      <dgm:t>
        <a:bodyPr/>
        <a:lstStyle/>
        <a:p>
          <a:endParaRPr lang="en-US" sz="1200" dirty="0">
            <a:solidFill>
              <a:schemeClr val="bg1"/>
            </a:solidFill>
            <a:latin typeface="+mj-lt"/>
          </a:endParaRPr>
        </a:p>
      </dgm:t>
    </dgm:pt>
    <dgm:pt modelId="{AA2835B8-8B79-4349-9DE6-81ABFAB9E001}" type="parTrans" cxnId="{3856B28F-91BB-433F-B704-E9BB51C3230D}">
      <dgm:prSet/>
      <dgm:spPr/>
      <dgm:t>
        <a:bodyPr/>
        <a:lstStyle/>
        <a:p>
          <a:endParaRPr lang="en-US"/>
        </a:p>
      </dgm:t>
    </dgm:pt>
    <dgm:pt modelId="{FA1C3F00-860A-481D-B035-C45B2BEB4BCB}" type="sibTrans" cxnId="{3856B28F-91BB-433F-B704-E9BB51C3230D}">
      <dgm:prSet/>
      <dgm:spPr/>
      <dgm:t>
        <a:bodyPr/>
        <a:lstStyle/>
        <a:p>
          <a:endParaRPr lang="en-US"/>
        </a:p>
      </dgm:t>
    </dgm:pt>
    <dgm:pt modelId="{D4992817-F95D-4A0E-AD30-7F5A725F9BEA}">
      <dgm:prSet phldrT="[Text]" custT="1"/>
      <dgm:spPr/>
      <dgm:t>
        <a:bodyPr/>
        <a:lstStyle/>
        <a:p>
          <a:r>
            <a:rPr lang="en-US" sz="1200" smtClean="0">
              <a:latin typeface="+mj-lt"/>
            </a:rPr>
            <a:t>Goal 12 (Responsible consumption and production)</a:t>
          </a:r>
          <a:endParaRPr lang="en-US" sz="1200" dirty="0">
            <a:latin typeface="+mj-lt"/>
          </a:endParaRPr>
        </a:p>
      </dgm:t>
    </dgm:pt>
    <dgm:pt modelId="{7806E939-CE5C-4F18-BABD-BBEA1EAF263D}" type="parTrans" cxnId="{5D200794-0814-4E1B-8DF7-3A1C665366EC}">
      <dgm:prSet/>
      <dgm:spPr/>
      <dgm:t>
        <a:bodyPr/>
        <a:lstStyle/>
        <a:p>
          <a:endParaRPr lang="en-IN"/>
        </a:p>
      </dgm:t>
    </dgm:pt>
    <dgm:pt modelId="{FD1CA9A0-BCA3-48C0-961A-1EB354458E3B}" type="sibTrans" cxnId="{5D200794-0814-4E1B-8DF7-3A1C665366EC}">
      <dgm:prSet/>
      <dgm:spPr/>
      <dgm:t>
        <a:bodyPr/>
        <a:lstStyle/>
        <a:p>
          <a:endParaRPr lang="en-IN"/>
        </a:p>
      </dgm:t>
    </dgm:pt>
    <dgm:pt modelId="{E5578935-45F6-4282-ACF3-39ABB1DDDAA8}">
      <dgm:prSet phldrT="[Text]" custT="1"/>
      <dgm:spPr/>
      <dgm:t>
        <a:bodyPr/>
        <a:lstStyle/>
        <a:p>
          <a:r>
            <a:rPr lang="en-US" sz="1200" smtClean="0">
              <a:latin typeface="+mj-lt"/>
            </a:rPr>
            <a:t>Goal 13 (Combat Climate change in its impact)</a:t>
          </a:r>
          <a:endParaRPr lang="en-US" sz="1200" dirty="0">
            <a:latin typeface="+mj-lt"/>
          </a:endParaRPr>
        </a:p>
      </dgm:t>
    </dgm:pt>
    <dgm:pt modelId="{D5097851-243F-4153-B169-BF34D07DEB08}" type="parTrans" cxnId="{CF0DEF6A-C461-4C3C-8A4A-1001E59778C8}">
      <dgm:prSet/>
      <dgm:spPr/>
      <dgm:t>
        <a:bodyPr/>
        <a:lstStyle/>
        <a:p>
          <a:endParaRPr lang="en-IN"/>
        </a:p>
      </dgm:t>
    </dgm:pt>
    <dgm:pt modelId="{8F9E0B18-F222-4531-9ED7-DB58482B041B}" type="sibTrans" cxnId="{CF0DEF6A-C461-4C3C-8A4A-1001E59778C8}">
      <dgm:prSet/>
      <dgm:spPr/>
      <dgm:t>
        <a:bodyPr/>
        <a:lstStyle/>
        <a:p>
          <a:endParaRPr lang="en-IN"/>
        </a:p>
      </dgm:t>
    </dgm:pt>
    <dgm:pt modelId="{696DE0B1-8EE1-449E-B535-2F5348B5ED9F}">
      <dgm:prSet phldrT="[Text]" custT="1"/>
      <dgm:spPr/>
      <dgm:t>
        <a:bodyPr/>
        <a:lstStyle/>
        <a:p>
          <a:r>
            <a:rPr lang="en-US" sz="1200" smtClean="0">
              <a:latin typeface="+mj-lt"/>
            </a:rPr>
            <a:t>Goal 15 (Sustainable Eco system and Forest)</a:t>
          </a:r>
          <a:endParaRPr lang="en-US" sz="1200" dirty="0">
            <a:latin typeface="+mj-lt"/>
          </a:endParaRPr>
        </a:p>
      </dgm:t>
    </dgm:pt>
    <dgm:pt modelId="{7A637B9F-D678-4A16-A008-931920259F4F}" type="parTrans" cxnId="{617AC317-1D02-463E-BAE3-8D5E177EE81F}">
      <dgm:prSet/>
      <dgm:spPr/>
      <dgm:t>
        <a:bodyPr/>
        <a:lstStyle/>
        <a:p>
          <a:endParaRPr lang="en-IN"/>
        </a:p>
      </dgm:t>
    </dgm:pt>
    <dgm:pt modelId="{53C4D5BA-901E-4FBB-9867-9592E755868F}" type="sibTrans" cxnId="{617AC317-1D02-463E-BAE3-8D5E177EE81F}">
      <dgm:prSet/>
      <dgm:spPr/>
      <dgm:t>
        <a:bodyPr/>
        <a:lstStyle/>
        <a:p>
          <a:endParaRPr lang="en-IN"/>
        </a:p>
      </dgm:t>
    </dgm:pt>
    <dgm:pt modelId="{438B6533-6299-40BC-9100-07B5A9B8670E}">
      <dgm:prSet phldrT="[Text]" custT="1"/>
      <dgm:spPr/>
      <dgm:t>
        <a:bodyPr/>
        <a:lstStyle/>
        <a:p>
          <a:r>
            <a:rPr lang="en-US" sz="1200" smtClean="0">
              <a:latin typeface="+mj-lt"/>
            </a:rPr>
            <a:t>Goal 16 (Peace, Justice and strong Institution)</a:t>
          </a:r>
          <a:endParaRPr lang="en-US" sz="1200" dirty="0">
            <a:latin typeface="+mj-lt"/>
          </a:endParaRPr>
        </a:p>
      </dgm:t>
    </dgm:pt>
    <dgm:pt modelId="{1FBB09C9-1D1A-4C34-946D-0F24FA866AFB}" type="parTrans" cxnId="{69257091-CEF2-4F6C-BF6F-5406F607B12B}">
      <dgm:prSet/>
      <dgm:spPr/>
      <dgm:t>
        <a:bodyPr/>
        <a:lstStyle/>
        <a:p>
          <a:endParaRPr lang="en-IN"/>
        </a:p>
      </dgm:t>
    </dgm:pt>
    <dgm:pt modelId="{06A8DCA8-2646-4BC4-9306-0C1D491091BB}" type="sibTrans" cxnId="{69257091-CEF2-4F6C-BF6F-5406F607B12B}">
      <dgm:prSet/>
      <dgm:spPr/>
      <dgm:t>
        <a:bodyPr/>
        <a:lstStyle/>
        <a:p>
          <a:endParaRPr lang="en-IN"/>
        </a:p>
      </dgm:t>
    </dgm:pt>
    <dgm:pt modelId="{927867B5-184C-45F0-8EAC-C1B75B6DCCF1}">
      <dgm:prSet phldrT="[Text]"/>
      <dgm:spPr/>
      <dgm:t>
        <a:bodyPr/>
        <a:lstStyle/>
        <a:p>
          <a:r>
            <a:rPr lang="en-US" smtClean="0">
              <a:latin typeface="+mj-lt"/>
            </a:rPr>
            <a:t>Goal 17 (Partnership for the Goals)</a:t>
          </a:r>
          <a:endParaRPr lang="en-US" dirty="0">
            <a:latin typeface="+mj-lt"/>
          </a:endParaRPr>
        </a:p>
      </dgm:t>
    </dgm:pt>
    <dgm:pt modelId="{8CD7B749-C5F8-4D99-ADB3-F3379749FFF9}" type="parTrans" cxnId="{4EB24AA2-C08D-4F77-9C84-19489990C0F6}">
      <dgm:prSet/>
      <dgm:spPr/>
      <dgm:t>
        <a:bodyPr/>
        <a:lstStyle/>
        <a:p>
          <a:endParaRPr lang="en-IN"/>
        </a:p>
      </dgm:t>
    </dgm:pt>
    <dgm:pt modelId="{510487AD-3DB7-4B9B-B84D-5CDBDA427842}" type="sibTrans" cxnId="{4EB24AA2-C08D-4F77-9C84-19489990C0F6}">
      <dgm:prSet/>
      <dgm:spPr/>
      <dgm:t>
        <a:bodyPr/>
        <a:lstStyle/>
        <a:p>
          <a:endParaRPr lang="en-IN"/>
        </a:p>
      </dgm:t>
    </dgm:pt>
    <dgm:pt modelId="{C5EA9908-4094-4450-B7DA-22AE8270CEDA}" type="pres">
      <dgm:prSet presAssocID="{29B6DF8B-85B4-469D-B858-78A8D276A776}" presName="cycle" presStyleCnt="0">
        <dgm:presLayoutVars>
          <dgm:chMax val="1"/>
          <dgm:dir/>
          <dgm:animLvl val="ctr"/>
          <dgm:resizeHandles val="exact"/>
        </dgm:presLayoutVars>
      </dgm:prSet>
      <dgm:spPr/>
      <dgm:t>
        <a:bodyPr/>
        <a:lstStyle/>
        <a:p>
          <a:endParaRPr lang="en-US"/>
        </a:p>
      </dgm:t>
    </dgm:pt>
    <dgm:pt modelId="{8BB7CFED-42BD-4787-8B26-6AB9EDD87988}" type="pres">
      <dgm:prSet presAssocID="{5E25ECE5-C577-4E1A-9008-871CABB5D892}" presName="centerShape" presStyleLbl="node0" presStyleIdx="0" presStyleCnt="1"/>
      <dgm:spPr/>
      <dgm:t>
        <a:bodyPr/>
        <a:lstStyle/>
        <a:p>
          <a:endParaRPr lang="en-US"/>
        </a:p>
      </dgm:t>
    </dgm:pt>
    <dgm:pt modelId="{356E8473-2146-47F1-8E7E-339E6B5ADF94}" type="pres">
      <dgm:prSet presAssocID="{4A7E0D3C-0EB1-42AA-9E9F-683267B61AB4}" presName="Name9" presStyleLbl="parChTrans1D2" presStyleIdx="0" presStyleCnt="12"/>
      <dgm:spPr/>
      <dgm:t>
        <a:bodyPr/>
        <a:lstStyle/>
        <a:p>
          <a:endParaRPr lang="en-US"/>
        </a:p>
      </dgm:t>
    </dgm:pt>
    <dgm:pt modelId="{B4DD353E-ADE7-48B0-BBFA-B95DA84DFD53}" type="pres">
      <dgm:prSet presAssocID="{4A7E0D3C-0EB1-42AA-9E9F-683267B61AB4}" presName="connTx" presStyleLbl="parChTrans1D2" presStyleIdx="0" presStyleCnt="12"/>
      <dgm:spPr/>
      <dgm:t>
        <a:bodyPr/>
        <a:lstStyle/>
        <a:p>
          <a:endParaRPr lang="en-US"/>
        </a:p>
      </dgm:t>
    </dgm:pt>
    <dgm:pt modelId="{63F68CB8-C23C-4C0A-9385-3D60B7426A4C}" type="pres">
      <dgm:prSet presAssocID="{F3B4804B-6CC6-41DB-9A7C-3E59092F5639}" presName="node" presStyleLbl="node1" presStyleIdx="0" presStyleCnt="12" custScaleX="162024">
        <dgm:presLayoutVars>
          <dgm:bulletEnabled val="1"/>
        </dgm:presLayoutVars>
      </dgm:prSet>
      <dgm:spPr/>
      <dgm:t>
        <a:bodyPr/>
        <a:lstStyle/>
        <a:p>
          <a:endParaRPr lang="en-US"/>
        </a:p>
      </dgm:t>
    </dgm:pt>
    <dgm:pt modelId="{97A5DC34-AD64-4565-B3B4-7C5F90D222A5}" type="pres">
      <dgm:prSet presAssocID="{BACBDD0A-CC4A-401B-81A7-832E39D333F8}" presName="Name9" presStyleLbl="parChTrans1D2" presStyleIdx="1" presStyleCnt="12"/>
      <dgm:spPr/>
      <dgm:t>
        <a:bodyPr/>
        <a:lstStyle/>
        <a:p>
          <a:endParaRPr lang="en-US"/>
        </a:p>
      </dgm:t>
    </dgm:pt>
    <dgm:pt modelId="{5E182CEF-5DC3-463E-B002-66C4902A5CF8}" type="pres">
      <dgm:prSet presAssocID="{BACBDD0A-CC4A-401B-81A7-832E39D333F8}" presName="connTx" presStyleLbl="parChTrans1D2" presStyleIdx="1" presStyleCnt="12"/>
      <dgm:spPr/>
      <dgm:t>
        <a:bodyPr/>
        <a:lstStyle/>
        <a:p>
          <a:endParaRPr lang="en-US"/>
        </a:p>
      </dgm:t>
    </dgm:pt>
    <dgm:pt modelId="{59949F3B-7BB9-454B-865D-0FAE26603F85}" type="pres">
      <dgm:prSet presAssocID="{873F1AEF-A386-4A3D-8BC1-518B81D54C24}" presName="node" presStyleLbl="node1" presStyleIdx="1" presStyleCnt="12" custAng="1730896" custScaleX="154028">
        <dgm:presLayoutVars>
          <dgm:bulletEnabled val="1"/>
        </dgm:presLayoutVars>
      </dgm:prSet>
      <dgm:spPr/>
      <dgm:t>
        <a:bodyPr/>
        <a:lstStyle/>
        <a:p>
          <a:endParaRPr lang="en-US"/>
        </a:p>
      </dgm:t>
    </dgm:pt>
    <dgm:pt modelId="{121D6718-D6CD-44F5-B28B-5D8DA4DBCF13}" type="pres">
      <dgm:prSet presAssocID="{F241EBDA-5ECF-43C4-BB79-F28C6DD3C91B}" presName="Name9" presStyleLbl="parChTrans1D2" presStyleIdx="2" presStyleCnt="12"/>
      <dgm:spPr/>
      <dgm:t>
        <a:bodyPr/>
        <a:lstStyle/>
        <a:p>
          <a:endParaRPr lang="en-US"/>
        </a:p>
      </dgm:t>
    </dgm:pt>
    <dgm:pt modelId="{E919637D-6339-4797-BE09-1E3626D3C75F}" type="pres">
      <dgm:prSet presAssocID="{F241EBDA-5ECF-43C4-BB79-F28C6DD3C91B}" presName="connTx" presStyleLbl="parChTrans1D2" presStyleIdx="2" presStyleCnt="12"/>
      <dgm:spPr/>
      <dgm:t>
        <a:bodyPr/>
        <a:lstStyle/>
        <a:p>
          <a:endParaRPr lang="en-US"/>
        </a:p>
      </dgm:t>
    </dgm:pt>
    <dgm:pt modelId="{B8D3E1F1-6552-4465-8997-18556020CA31}" type="pres">
      <dgm:prSet presAssocID="{EFCA6E8C-0FBD-417F-A822-6A99EBAD79CD}" presName="node" presStyleLbl="node1" presStyleIdx="2" presStyleCnt="12" custScaleX="156340">
        <dgm:presLayoutVars>
          <dgm:bulletEnabled val="1"/>
        </dgm:presLayoutVars>
      </dgm:prSet>
      <dgm:spPr/>
      <dgm:t>
        <a:bodyPr/>
        <a:lstStyle/>
        <a:p>
          <a:endParaRPr lang="en-US"/>
        </a:p>
      </dgm:t>
    </dgm:pt>
    <dgm:pt modelId="{92610879-F1F2-4DAD-B2B2-9D68860F99C1}" type="pres">
      <dgm:prSet presAssocID="{F297CA8C-377E-41AF-8765-292F56EC0DB3}" presName="Name9" presStyleLbl="parChTrans1D2" presStyleIdx="3" presStyleCnt="12"/>
      <dgm:spPr/>
      <dgm:t>
        <a:bodyPr/>
        <a:lstStyle/>
        <a:p>
          <a:endParaRPr lang="en-US"/>
        </a:p>
      </dgm:t>
    </dgm:pt>
    <dgm:pt modelId="{073B040D-2329-4765-87AC-A077BE26669C}" type="pres">
      <dgm:prSet presAssocID="{F297CA8C-377E-41AF-8765-292F56EC0DB3}" presName="connTx" presStyleLbl="parChTrans1D2" presStyleIdx="3" presStyleCnt="12"/>
      <dgm:spPr/>
      <dgm:t>
        <a:bodyPr/>
        <a:lstStyle/>
        <a:p>
          <a:endParaRPr lang="en-US"/>
        </a:p>
      </dgm:t>
    </dgm:pt>
    <dgm:pt modelId="{6677EA58-3889-4A71-AF36-043E677710AE}" type="pres">
      <dgm:prSet presAssocID="{9DC067D2-9DF9-47B5-9527-94ED3403273F}" presName="node" presStyleLbl="node1" presStyleIdx="3" presStyleCnt="12" custScaleX="200245">
        <dgm:presLayoutVars>
          <dgm:bulletEnabled val="1"/>
        </dgm:presLayoutVars>
      </dgm:prSet>
      <dgm:spPr/>
      <dgm:t>
        <a:bodyPr/>
        <a:lstStyle/>
        <a:p>
          <a:endParaRPr lang="en-US"/>
        </a:p>
      </dgm:t>
    </dgm:pt>
    <dgm:pt modelId="{0FCB12BC-E9B4-4F1B-AA9F-A04248F39D2E}" type="pres">
      <dgm:prSet presAssocID="{EF7BAE75-F825-4FE1-A59D-CA93A3F07585}" presName="Name9" presStyleLbl="parChTrans1D2" presStyleIdx="4" presStyleCnt="12"/>
      <dgm:spPr/>
      <dgm:t>
        <a:bodyPr/>
        <a:lstStyle/>
        <a:p>
          <a:endParaRPr lang="en-US"/>
        </a:p>
      </dgm:t>
    </dgm:pt>
    <dgm:pt modelId="{D0A5C4F5-D922-420C-BF87-27EB1A1DC126}" type="pres">
      <dgm:prSet presAssocID="{EF7BAE75-F825-4FE1-A59D-CA93A3F07585}" presName="connTx" presStyleLbl="parChTrans1D2" presStyleIdx="4" presStyleCnt="12"/>
      <dgm:spPr/>
      <dgm:t>
        <a:bodyPr/>
        <a:lstStyle/>
        <a:p>
          <a:endParaRPr lang="en-US"/>
        </a:p>
      </dgm:t>
    </dgm:pt>
    <dgm:pt modelId="{AE347142-3D1C-47CB-BDB0-D234E93679C4}" type="pres">
      <dgm:prSet presAssocID="{5B871798-7A94-44C2-B947-D07050872B0B}" presName="node" presStyleLbl="node1" presStyleIdx="4" presStyleCnt="12" custScaleX="181998">
        <dgm:presLayoutVars>
          <dgm:bulletEnabled val="1"/>
        </dgm:presLayoutVars>
      </dgm:prSet>
      <dgm:spPr/>
      <dgm:t>
        <a:bodyPr/>
        <a:lstStyle/>
        <a:p>
          <a:endParaRPr lang="en-US"/>
        </a:p>
      </dgm:t>
    </dgm:pt>
    <dgm:pt modelId="{A9EBB8DF-0BAE-49BD-9864-D9B7E6B38C25}" type="pres">
      <dgm:prSet presAssocID="{6DC83292-2EB7-4C8C-871B-7810D245495E}" presName="Name9" presStyleLbl="parChTrans1D2" presStyleIdx="5" presStyleCnt="12"/>
      <dgm:spPr/>
      <dgm:t>
        <a:bodyPr/>
        <a:lstStyle/>
        <a:p>
          <a:endParaRPr lang="en-US"/>
        </a:p>
      </dgm:t>
    </dgm:pt>
    <dgm:pt modelId="{ED01D5E1-9011-43C8-BD83-BC022718C89D}" type="pres">
      <dgm:prSet presAssocID="{6DC83292-2EB7-4C8C-871B-7810D245495E}" presName="connTx" presStyleLbl="parChTrans1D2" presStyleIdx="5" presStyleCnt="12"/>
      <dgm:spPr/>
      <dgm:t>
        <a:bodyPr/>
        <a:lstStyle/>
        <a:p>
          <a:endParaRPr lang="en-US"/>
        </a:p>
      </dgm:t>
    </dgm:pt>
    <dgm:pt modelId="{70D62D88-B6FD-43B9-899A-A15B632E6BAE}" type="pres">
      <dgm:prSet presAssocID="{EDDCAB5C-A60C-47C8-A8FE-108E24EB62CA}" presName="node" presStyleLbl="node1" presStyleIdx="5" presStyleCnt="12" custAng="2465447" custScaleX="168995">
        <dgm:presLayoutVars>
          <dgm:bulletEnabled val="1"/>
        </dgm:presLayoutVars>
      </dgm:prSet>
      <dgm:spPr/>
      <dgm:t>
        <a:bodyPr/>
        <a:lstStyle/>
        <a:p>
          <a:endParaRPr lang="en-US"/>
        </a:p>
      </dgm:t>
    </dgm:pt>
    <dgm:pt modelId="{08FCD98E-AFBD-461B-B320-6ADF5C544AC8}" type="pres">
      <dgm:prSet presAssocID="{0E94B9DD-B9BF-411A-BAE3-48D378CAA2F7}" presName="Name9" presStyleLbl="parChTrans1D2" presStyleIdx="6" presStyleCnt="12"/>
      <dgm:spPr/>
      <dgm:t>
        <a:bodyPr/>
        <a:lstStyle/>
        <a:p>
          <a:endParaRPr lang="en-US"/>
        </a:p>
      </dgm:t>
    </dgm:pt>
    <dgm:pt modelId="{EA823F3E-A73B-4A8F-BE89-9510FA331ADF}" type="pres">
      <dgm:prSet presAssocID="{0E94B9DD-B9BF-411A-BAE3-48D378CAA2F7}" presName="connTx" presStyleLbl="parChTrans1D2" presStyleIdx="6" presStyleCnt="12"/>
      <dgm:spPr/>
      <dgm:t>
        <a:bodyPr/>
        <a:lstStyle/>
        <a:p>
          <a:endParaRPr lang="en-US"/>
        </a:p>
      </dgm:t>
    </dgm:pt>
    <dgm:pt modelId="{9977822C-AA3F-4447-A2AC-A1783A1C032A}" type="pres">
      <dgm:prSet presAssocID="{6FF6F3E7-0551-41C3-A344-0CB4F75BB83C}" presName="node" presStyleLbl="node1" presStyleIdx="6" presStyleCnt="12" custScaleX="184597" custRadScaleRad="105188" custRadScaleInc="-5488">
        <dgm:presLayoutVars>
          <dgm:bulletEnabled val="1"/>
        </dgm:presLayoutVars>
      </dgm:prSet>
      <dgm:spPr/>
      <dgm:t>
        <a:bodyPr/>
        <a:lstStyle/>
        <a:p>
          <a:endParaRPr lang="en-US"/>
        </a:p>
      </dgm:t>
    </dgm:pt>
    <dgm:pt modelId="{3F384D01-0C88-4D86-9998-0BC193553D09}" type="pres">
      <dgm:prSet presAssocID="{7806E939-CE5C-4F18-BABD-BBEA1EAF263D}" presName="Name9" presStyleLbl="parChTrans1D2" presStyleIdx="7" presStyleCnt="12"/>
      <dgm:spPr/>
      <dgm:t>
        <a:bodyPr/>
        <a:lstStyle/>
        <a:p>
          <a:endParaRPr lang="en-US"/>
        </a:p>
      </dgm:t>
    </dgm:pt>
    <dgm:pt modelId="{27A80744-D4D3-4098-BE7A-9A5599B18F74}" type="pres">
      <dgm:prSet presAssocID="{7806E939-CE5C-4F18-BABD-BBEA1EAF263D}" presName="connTx" presStyleLbl="parChTrans1D2" presStyleIdx="7" presStyleCnt="12"/>
      <dgm:spPr/>
      <dgm:t>
        <a:bodyPr/>
        <a:lstStyle/>
        <a:p>
          <a:endParaRPr lang="en-US"/>
        </a:p>
      </dgm:t>
    </dgm:pt>
    <dgm:pt modelId="{C8272175-7746-4C05-9F4A-F358B9B0E038}" type="pres">
      <dgm:prSet presAssocID="{D4992817-F95D-4A0E-AD30-7F5A725F9BEA}" presName="node" presStyleLbl="node1" presStyleIdx="7" presStyleCnt="12" custScaleX="187642" custRadScaleRad="117975" custRadScaleInc="54981">
        <dgm:presLayoutVars>
          <dgm:bulletEnabled val="1"/>
        </dgm:presLayoutVars>
      </dgm:prSet>
      <dgm:spPr/>
      <dgm:t>
        <a:bodyPr/>
        <a:lstStyle/>
        <a:p>
          <a:endParaRPr lang="en-IN"/>
        </a:p>
      </dgm:t>
    </dgm:pt>
    <dgm:pt modelId="{DF23BA3E-5782-42EF-B088-E0846E679C44}" type="pres">
      <dgm:prSet presAssocID="{D5097851-243F-4153-B169-BF34D07DEB08}" presName="Name9" presStyleLbl="parChTrans1D2" presStyleIdx="8" presStyleCnt="12"/>
      <dgm:spPr/>
      <dgm:t>
        <a:bodyPr/>
        <a:lstStyle/>
        <a:p>
          <a:endParaRPr lang="en-US"/>
        </a:p>
      </dgm:t>
    </dgm:pt>
    <dgm:pt modelId="{4854AB27-BB27-4E77-A9F4-B440A1830DB5}" type="pres">
      <dgm:prSet presAssocID="{D5097851-243F-4153-B169-BF34D07DEB08}" presName="connTx" presStyleLbl="parChTrans1D2" presStyleIdx="8" presStyleCnt="12"/>
      <dgm:spPr/>
      <dgm:t>
        <a:bodyPr/>
        <a:lstStyle/>
        <a:p>
          <a:endParaRPr lang="en-US"/>
        </a:p>
      </dgm:t>
    </dgm:pt>
    <dgm:pt modelId="{979347FE-EF7D-4A9F-A285-43EAC4387FA6}" type="pres">
      <dgm:prSet presAssocID="{E5578935-45F6-4282-ACF3-39ABB1DDDAA8}" presName="node" presStyleLbl="node1" presStyleIdx="8" presStyleCnt="12" custScaleX="221793" custRadScaleRad="111894" custRadScaleInc="27566">
        <dgm:presLayoutVars>
          <dgm:bulletEnabled val="1"/>
        </dgm:presLayoutVars>
      </dgm:prSet>
      <dgm:spPr/>
      <dgm:t>
        <a:bodyPr/>
        <a:lstStyle/>
        <a:p>
          <a:endParaRPr lang="en-IN"/>
        </a:p>
      </dgm:t>
    </dgm:pt>
    <dgm:pt modelId="{0A531A36-5B2C-42EB-BCAE-FEE403E59780}" type="pres">
      <dgm:prSet presAssocID="{7A637B9F-D678-4A16-A008-931920259F4F}" presName="Name9" presStyleLbl="parChTrans1D2" presStyleIdx="9" presStyleCnt="12"/>
      <dgm:spPr/>
      <dgm:t>
        <a:bodyPr/>
        <a:lstStyle/>
        <a:p>
          <a:endParaRPr lang="en-US"/>
        </a:p>
      </dgm:t>
    </dgm:pt>
    <dgm:pt modelId="{D066EC28-F2C6-43B2-B6CA-B32F76EC64DF}" type="pres">
      <dgm:prSet presAssocID="{7A637B9F-D678-4A16-A008-931920259F4F}" presName="connTx" presStyleLbl="parChTrans1D2" presStyleIdx="9" presStyleCnt="12"/>
      <dgm:spPr/>
      <dgm:t>
        <a:bodyPr/>
        <a:lstStyle/>
        <a:p>
          <a:endParaRPr lang="en-US"/>
        </a:p>
      </dgm:t>
    </dgm:pt>
    <dgm:pt modelId="{E3085CCB-8847-4893-88E1-655E3DD1972B}" type="pres">
      <dgm:prSet presAssocID="{696DE0B1-8EE1-449E-B535-2F5348B5ED9F}" presName="node" presStyleLbl="node1" presStyleIdx="9" presStyleCnt="12" custScaleX="241182" custScaleY="122694">
        <dgm:presLayoutVars>
          <dgm:bulletEnabled val="1"/>
        </dgm:presLayoutVars>
      </dgm:prSet>
      <dgm:spPr/>
      <dgm:t>
        <a:bodyPr/>
        <a:lstStyle/>
        <a:p>
          <a:endParaRPr lang="en-IN"/>
        </a:p>
      </dgm:t>
    </dgm:pt>
    <dgm:pt modelId="{353DCB13-712B-4B74-B719-13AFE369797B}" type="pres">
      <dgm:prSet presAssocID="{1FBB09C9-1D1A-4C34-946D-0F24FA866AFB}" presName="Name9" presStyleLbl="parChTrans1D2" presStyleIdx="10" presStyleCnt="12"/>
      <dgm:spPr/>
      <dgm:t>
        <a:bodyPr/>
        <a:lstStyle/>
        <a:p>
          <a:endParaRPr lang="en-US"/>
        </a:p>
      </dgm:t>
    </dgm:pt>
    <dgm:pt modelId="{EA24B749-666E-4519-8E10-453D4C81F668}" type="pres">
      <dgm:prSet presAssocID="{1FBB09C9-1D1A-4C34-946D-0F24FA866AFB}" presName="connTx" presStyleLbl="parChTrans1D2" presStyleIdx="10" presStyleCnt="12"/>
      <dgm:spPr/>
      <dgm:t>
        <a:bodyPr/>
        <a:lstStyle/>
        <a:p>
          <a:endParaRPr lang="en-US"/>
        </a:p>
      </dgm:t>
    </dgm:pt>
    <dgm:pt modelId="{E43E41D1-24DF-41E8-A703-89BC284C8DA0}" type="pres">
      <dgm:prSet presAssocID="{438B6533-6299-40BC-9100-07B5A9B8670E}" presName="node" presStyleLbl="node1" presStyleIdx="10" presStyleCnt="12" custScaleX="212567">
        <dgm:presLayoutVars>
          <dgm:bulletEnabled val="1"/>
        </dgm:presLayoutVars>
      </dgm:prSet>
      <dgm:spPr/>
      <dgm:t>
        <a:bodyPr/>
        <a:lstStyle/>
        <a:p>
          <a:endParaRPr lang="en-IN"/>
        </a:p>
      </dgm:t>
    </dgm:pt>
    <dgm:pt modelId="{70B74B39-06CF-4B7B-8309-F785F95F78F2}" type="pres">
      <dgm:prSet presAssocID="{8CD7B749-C5F8-4D99-ADB3-F3379749FFF9}" presName="Name9" presStyleLbl="parChTrans1D2" presStyleIdx="11" presStyleCnt="12"/>
      <dgm:spPr/>
      <dgm:t>
        <a:bodyPr/>
        <a:lstStyle/>
        <a:p>
          <a:endParaRPr lang="en-US"/>
        </a:p>
      </dgm:t>
    </dgm:pt>
    <dgm:pt modelId="{904B14C0-2E36-4197-8D10-D16330F71117}" type="pres">
      <dgm:prSet presAssocID="{8CD7B749-C5F8-4D99-ADB3-F3379749FFF9}" presName="connTx" presStyleLbl="parChTrans1D2" presStyleIdx="11" presStyleCnt="12"/>
      <dgm:spPr/>
      <dgm:t>
        <a:bodyPr/>
        <a:lstStyle/>
        <a:p>
          <a:endParaRPr lang="en-US"/>
        </a:p>
      </dgm:t>
    </dgm:pt>
    <dgm:pt modelId="{795C845B-7F60-4A70-B58E-4665459B2F67}" type="pres">
      <dgm:prSet presAssocID="{927867B5-184C-45F0-8EAC-C1B75B6DCCF1}" presName="node" presStyleLbl="node1" presStyleIdx="11" presStyleCnt="12" custScaleX="226739" custRadScaleRad="113389" custRadScaleInc="-61495">
        <dgm:presLayoutVars>
          <dgm:bulletEnabled val="1"/>
        </dgm:presLayoutVars>
      </dgm:prSet>
      <dgm:spPr/>
      <dgm:t>
        <a:bodyPr/>
        <a:lstStyle/>
        <a:p>
          <a:endParaRPr lang="en-IN"/>
        </a:p>
      </dgm:t>
    </dgm:pt>
  </dgm:ptLst>
  <dgm:cxnLst>
    <dgm:cxn modelId="{D49538BD-BA34-4483-9527-F508645CF23E}" type="presOf" srcId="{6FF6F3E7-0551-41C3-A344-0CB4F75BB83C}" destId="{9977822C-AA3F-4447-A2AC-A1783A1C032A}" srcOrd="0" destOrd="0" presId="urn:microsoft.com/office/officeart/2005/8/layout/radial1"/>
    <dgm:cxn modelId="{6E99D036-06D3-4957-9508-ACEE47CE22CF}" type="presOf" srcId="{EF7BAE75-F825-4FE1-A59D-CA93A3F07585}" destId="{0FCB12BC-E9B4-4F1B-AA9F-A04248F39D2E}" srcOrd="0" destOrd="0" presId="urn:microsoft.com/office/officeart/2005/8/layout/radial1"/>
    <dgm:cxn modelId="{015EB09B-00B7-4855-A092-997275BF5CAE}" type="presOf" srcId="{0E94B9DD-B9BF-411A-BAE3-48D378CAA2F7}" destId="{EA823F3E-A73B-4A8F-BE89-9510FA331ADF}" srcOrd="1" destOrd="0" presId="urn:microsoft.com/office/officeart/2005/8/layout/radial1"/>
    <dgm:cxn modelId="{6CEF749B-EB6D-4884-A150-BE3B4B52CF39}" type="presOf" srcId="{EDDCAB5C-A60C-47C8-A8FE-108E24EB62CA}" destId="{70D62D88-B6FD-43B9-899A-A15B632E6BAE}" srcOrd="0" destOrd="0" presId="urn:microsoft.com/office/officeart/2005/8/layout/radial1"/>
    <dgm:cxn modelId="{FB0CB29E-527D-4952-A046-EDDFE7654586}" type="presOf" srcId="{BACBDD0A-CC4A-401B-81A7-832E39D333F8}" destId="{5E182CEF-5DC3-463E-B002-66C4902A5CF8}" srcOrd="1" destOrd="0" presId="urn:microsoft.com/office/officeart/2005/8/layout/radial1"/>
    <dgm:cxn modelId="{A037BE6A-2854-45B6-B746-9AECDD76EA21}" type="presOf" srcId="{696DE0B1-8EE1-449E-B535-2F5348B5ED9F}" destId="{E3085CCB-8847-4893-88E1-655E3DD1972B}" srcOrd="0" destOrd="0" presId="urn:microsoft.com/office/officeart/2005/8/layout/radial1"/>
    <dgm:cxn modelId="{3A29487B-25B2-4C97-A7A6-7210A486E1F8}" type="presOf" srcId="{BACBDD0A-CC4A-401B-81A7-832E39D333F8}" destId="{97A5DC34-AD64-4565-B3B4-7C5F90D222A5}" srcOrd="0" destOrd="0" presId="urn:microsoft.com/office/officeart/2005/8/layout/radial1"/>
    <dgm:cxn modelId="{951162E5-A812-4EFB-9E83-172BA8AB7DBF}" srcId="{5E25ECE5-C577-4E1A-9008-871CABB5D892}" destId="{9DC067D2-9DF9-47B5-9527-94ED3403273F}" srcOrd="3" destOrd="0" parTransId="{F297CA8C-377E-41AF-8765-292F56EC0DB3}" sibTransId="{29551BBC-E810-4AF9-9AA8-D9FE06B6A9DA}"/>
    <dgm:cxn modelId="{590FEC04-E998-49FA-908D-7CE1F8233EB7}" type="presOf" srcId="{7A637B9F-D678-4A16-A008-931920259F4F}" destId="{D066EC28-F2C6-43B2-B6CA-B32F76EC64DF}" srcOrd="1" destOrd="0" presId="urn:microsoft.com/office/officeart/2005/8/layout/radial1"/>
    <dgm:cxn modelId="{13B68C91-8FEF-4141-9040-FADC4FF83807}" srcId="{5E25ECE5-C577-4E1A-9008-871CABB5D892}" destId="{F3B4804B-6CC6-41DB-9A7C-3E59092F5639}" srcOrd="0" destOrd="0" parTransId="{4A7E0D3C-0EB1-42AA-9E9F-683267B61AB4}" sibTransId="{CB7DD434-ACC7-483E-BA05-FA6C13F03555}"/>
    <dgm:cxn modelId="{DBF9D8AB-6BA1-424B-8E78-147873F50028}" type="presOf" srcId="{1FBB09C9-1D1A-4C34-946D-0F24FA866AFB}" destId="{EA24B749-666E-4519-8E10-453D4C81F668}" srcOrd="1" destOrd="0" presId="urn:microsoft.com/office/officeart/2005/8/layout/radial1"/>
    <dgm:cxn modelId="{5AF8B620-54B4-4628-82D2-D10AEE1E7DED}" srcId="{5E25ECE5-C577-4E1A-9008-871CABB5D892}" destId="{5B871798-7A94-44C2-B947-D07050872B0B}" srcOrd="4" destOrd="0" parTransId="{EF7BAE75-F825-4FE1-A59D-CA93A3F07585}" sibTransId="{9523E91A-C85C-488D-BC2A-844880333E34}"/>
    <dgm:cxn modelId="{DADA36F4-0C2B-41E1-ABA7-3340EBC4E8AF}" type="presOf" srcId="{6DC83292-2EB7-4C8C-871B-7810D245495E}" destId="{ED01D5E1-9011-43C8-BD83-BC022718C89D}" srcOrd="1" destOrd="0" presId="urn:microsoft.com/office/officeart/2005/8/layout/radial1"/>
    <dgm:cxn modelId="{074E483E-7F65-4647-AA58-2635E409145F}" srcId="{5E25ECE5-C577-4E1A-9008-871CABB5D892}" destId="{6FF6F3E7-0551-41C3-A344-0CB4F75BB83C}" srcOrd="6" destOrd="0" parTransId="{0E94B9DD-B9BF-411A-BAE3-48D378CAA2F7}" sibTransId="{618C0C29-827B-402C-B3C6-8FF905D39584}"/>
    <dgm:cxn modelId="{9733B861-D9C5-4253-A9D5-021D1B8B0039}" type="presOf" srcId="{873F1AEF-A386-4A3D-8BC1-518B81D54C24}" destId="{59949F3B-7BB9-454B-865D-0FAE26603F85}" srcOrd="0" destOrd="0" presId="urn:microsoft.com/office/officeart/2005/8/layout/radial1"/>
    <dgm:cxn modelId="{617AC317-1D02-463E-BAE3-8D5E177EE81F}" srcId="{5E25ECE5-C577-4E1A-9008-871CABB5D892}" destId="{696DE0B1-8EE1-449E-B535-2F5348B5ED9F}" srcOrd="9" destOrd="0" parTransId="{7A637B9F-D678-4A16-A008-931920259F4F}" sibTransId="{53C4D5BA-901E-4FBB-9867-9592E755868F}"/>
    <dgm:cxn modelId="{39DBA244-C5CB-477D-9AC0-28C7320CEF99}" type="presOf" srcId="{7A637B9F-D678-4A16-A008-931920259F4F}" destId="{0A531A36-5B2C-42EB-BCAE-FEE403E59780}" srcOrd="0" destOrd="0" presId="urn:microsoft.com/office/officeart/2005/8/layout/radial1"/>
    <dgm:cxn modelId="{49B91F72-3AF0-483F-A3C8-D6934151ECBF}" type="presOf" srcId="{8CD7B749-C5F8-4D99-ADB3-F3379749FFF9}" destId="{904B14C0-2E36-4197-8D10-D16330F71117}" srcOrd="1" destOrd="0" presId="urn:microsoft.com/office/officeart/2005/8/layout/radial1"/>
    <dgm:cxn modelId="{D3906A24-C662-4A5B-BE59-6519D20A92DB}" type="presOf" srcId="{D4992817-F95D-4A0E-AD30-7F5A725F9BEA}" destId="{C8272175-7746-4C05-9F4A-F358B9B0E038}" srcOrd="0" destOrd="0" presId="urn:microsoft.com/office/officeart/2005/8/layout/radial1"/>
    <dgm:cxn modelId="{D98ACC82-C389-42FD-B5D6-D3C82D959084}" type="presOf" srcId="{8CD7B749-C5F8-4D99-ADB3-F3379749FFF9}" destId="{70B74B39-06CF-4B7B-8309-F785F95F78F2}" srcOrd="0" destOrd="0" presId="urn:microsoft.com/office/officeart/2005/8/layout/radial1"/>
    <dgm:cxn modelId="{61CA1647-EFE7-40DC-A7A4-AA0031F1CED1}" type="presOf" srcId="{EFCA6E8C-0FBD-417F-A822-6A99EBAD79CD}" destId="{B8D3E1F1-6552-4465-8997-18556020CA31}" srcOrd="0" destOrd="0" presId="urn:microsoft.com/office/officeart/2005/8/layout/radial1"/>
    <dgm:cxn modelId="{69257091-CEF2-4F6C-BF6F-5406F607B12B}" srcId="{5E25ECE5-C577-4E1A-9008-871CABB5D892}" destId="{438B6533-6299-40BC-9100-07B5A9B8670E}" srcOrd="10" destOrd="0" parTransId="{1FBB09C9-1D1A-4C34-946D-0F24FA866AFB}" sibTransId="{06A8DCA8-2646-4BC4-9306-0C1D491091BB}"/>
    <dgm:cxn modelId="{4EB24AA2-C08D-4F77-9C84-19489990C0F6}" srcId="{5E25ECE5-C577-4E1A-9008-871CABB5D892}" destId="{927867B5-184C-45F0-8EAC-C1B75B6DCCF1}" srcOrd="11" destOrd="0" parTransId="{8CD7B749-C5F8-4D99-ADB3-F3379749FFF9}" sibTransId="{510487AD-3DB7-4B9B-B84D-5CDBDA427842}"/>
    <dgm:cxn modelId="{5B771011-6C24-477A-AAF7-CBA24A847328}" type="presOf" srcId="{F3B4804B-6CC6-41DB-9A7C-3E59092F5639}" destId="{63F68CB8-C23C-4C0A-9385-3D60B7426A4C}" srcOrd="0" destOrd="0" presId="urn:microsoft.com/office/officeart/2005/8/layout/radial1"/>
    <dgm:cxn modelId="{DF317E9C-7611-420F-B3CA-AC837AFB8F07}" type="presOf" srcId="{E5578935-45F6-4282-ACF3-39ABB1DDDAA8}" destId="{979347FE-EF7D-4A9F-A285-43EAC4387FA6}" srcOrd="0" destOrd="0" presId="urn:microsoft.com/office/officeart/2005/8/layout/radial1"/>
    <dgm:cxn modelId="{C499320D-137C-404A-963C-3C28F5483556}" srcId="{5E25ECE5-C577-4E1A-9008-871CABB5D892}" destId="{873F1AEF-A386-4A3D-8BC1-518B81D54C24}" srcOrd="1" destOrd="0" parTransId="{BACBDD0A-CC4A-401B-81A7-832E39D333F8}" sibTransId="{E54B8B42-36DB-46F7-9236-7FA98D62B968}"/>
    <dgm:cxn modelId="{D390B6F2-B088-40DC-B6AB-676069875105}" type="presOf" srcId="{5E25ECE5-C577-4E1A-9008-871CABB5D892}" destId="{8BB7CFED-42BD-4787-8B26-6AB9EDD87988}" srcOrd="0" destOrd="0" presId="urn:microsoft.com/office/officeart/2005/8/layout/radial1"/>
    <dgm:cxn modelId="{55DD9447-A6E4-4134-95C6-54E8C4F31272}" type="presOf" srcId="{9DC067D2-9DF9-47B5-9527-94ED3403273F}" destId="{6677EA58-3889-4A71-AF36-043E677710AE}" srcOrd="0" destOrd="0" presId="urn:microsoft.com/office/officeart/2005/8/layout/radial1"/>
    <dgm:cxn modelId="{E0C9354C-17B7-428D-A2F5-A8A2D746FF19}" type="presOf" srcId="{7806E939-CE5C-4F18-BABD-BBEA1EAF263D}" destId="{3F384D01-0C88-4D86-9998-0BC193553D09}" srcOrd="0" destOrd="0" presId="urn:microsoft.com/office/officeart/2005/8/layout/radial1"/>
    <dgm:cxn modelId="{1A9890C2-E87E-4FDE-8B76-B861E46A9526}" type="presOf" srcId="{D5097851-243F-4153-B169-BF34D07DEB08}" destId="{DF23BA3E-5782-42EF-B088-E0846E679C44}" srcOrd="0" destOrd="0" presId="urn:microsoft.com/office/officeart/2005/8/layout/radial1"/>
    <dgm:cxn modelId="{13FFB9AE-9B03-46DC-AA87-F765927A3486}" type="presOf" srcId="{F241EBDA-5ECF-43C4-BB79-F28C6DD3C91B}" destId="{121D6718-D6CD-44F5-B28B-5D8DA4DBCF13}" srcOrd="0" destOrd="0" presId="urn:microsoft.com/office/officeart/2005/8/layout/radial1"/>
    <dgm:cxn modelId="{5D200794-0814-4E1B-8DF7-3A1C665366EC}" srcId="{5E25ECE5-C577-4E1A-9008-871CABB5D892}" destId="{D4992817-F95D-4A0E-AD30-7F5A725F9BEA}" srcOrd="7" destOrd="0" parTransId="{7806E939-CE5C-4F18-BABD-BBEA1EAF263D}" sibTransId="{FD1CA9A0-BCA3-48C0-961A-1EB354458E3B}"/>
    <dgm:cxn modelId="{F97FE834-B1A5-4063-B0B5-10F689D23D1E}" type="presOf" srcId="{4A7E0D3C-0EB1-42AA-9E9F-683267B61AB4}" destId="{B4DD353E-ADE7-48B0-BBFA-B95DA84DFD53}" srcOrd="1" destOrd="0" presId="urn:microsoft.com/office/officeart/2005/8/layout/radial1"/>
    <dgm:cxn modelId="{E3B37D64-1C90-467F-B862-6ACB9CA82BC6}" type="presOf" srcId="{F297CA8C-377E-41AF-8765-292F56EC0DB3}" destId="{073B040D-2329-4765-87AC-A077BE26669C}" srcOrd="1" destOrd="0" presId="urn:microsoft.com/office/officeart/2005/8/layout/radial1"/>
    <dgm:cxn modelId="{7F82E21B-807D-4A40-B5BD-E623C7C80B03}" type="presOf" srcId="{6DC83292-2EB7-4C8C-871B-7810D245495E}" destId="{A9EBB8DF-0BAE-49BD-9864-D9B7E6B38C25}" srcOrd="0" destOrd="0" presId="urn:microsoft.com/office/officeart/2005/8/layout/radial1"/>
    <dgm:cxn modelId="{3EBA755F-689E-4010-B636-CBC9415BE3BA}" type="presOf" srcId="{927867B5-184C-45F0-8EAC-C1B75B6DCCF1}" destId="{795C845B-7F60-4A70-B58E-4665459B2F67}" srcOrd="0" destOrd="0" presId="urn:microsoft.com/office/officeart/2005/8/layout/radial1"/>
    <dgm:cxn modelId="{00763E9C-263B-405E-91D9-62FEC5EFFE01}" type="presOf" srcId="{D5097851-243F-4153-B169-BF34D07DEB08}" destId="{4854AB27-BB27-4E77-A9F4-B440A1830DB5}" srcOrd="1" destOrd="0" presId="urn:microsoft.com/office/officeart/2005/8/layout/radial1"/>
    <dgm:cxn modelId="{3856B28F-91BB-433F-B704-E9BB51C3230D}" srcId="{29B6DF8B-85B4-469D-B858-78A8D276A776}" destId="{E43BBB54-1F97-46CB-857E-F1F0C4D565EC}" srcOrd="1" destOrd="0" parTransId="{AA2835B8-8B79-4349-9DE6-81ABFAB9E001}" sibTransId="{FA1C3F00-860A-481D-B035-C45B2BEB4BCB}"/>
    <dgm:cxn modelId="{1EB05720-058D-4D73-8432-8A2B83182FD0}" type="presOf" srcId="{29B6DF8B-85B4-469D-B858-78A8D276A776}" destId="{C5EA9908-4094-4450-B7DA-22AE8270CEDA}" srcOrd="0" destOrd="0" presId="urn:microsoft.com/office/officeart/2005/8/layout/radial1"/>
    <dgm:cxn modelId="{710A511B-E5EE-46D3-8D1F-85DBA192BF81}" type="presOf" srcId="{F297CA8C-377E-41AF-8765-292F56EC0DB3}" destId="{92610879-F1F2-4DAD-B2B2-9D68860F99C1}" srcOrd="0" destOrd="0" presId="urn:microsoft.com/office/officeart/2005/8/layout/radial1"/>
    <dgm:cxn modelId="{38A078CD-D9C8-4019-A74F-D1630A21DE68}" type="presOf" srcId="{4A7E0D3C-0EB1-42AA-9E9F-683267B61AB4}" destId="{356E8473-2146-47F1-8E7E-339E6B5ADF94}" srcOrd="0" destOrd="0" presId="urn:microsoft.com/office/officeart/2005/8/layout/radial1"/>
    <dgm:cxn modelId="{2E19F5AD-5AAA-434F-A085-65F4C57FC768}" type="presOf" srcId="{438B6533-6299-40BC-9100-07B5A9B8670E}" destId="{E43E41D1-24DF-41E8-A703-89BC284C8DA0}" srcOrd="0" destOrd="0" presId="urn:microsoft.com/office/officeart/2005/8/layout/radial1"/>
    <dgm:cxn modelId="{DAED3D0F-E9C1-4897-AAD6-2BD2A2938AC2}" type="presOf" srcId="{EF7BAE75-F825-4FE1-A59D-CA93A3F07585}" destId="{D0A5C4F5-D922-420C-BF87-27EB1A1DC126}" srcOrd="1" destOrd="0" presId="urn:microsoft.com/office/officeart/2005/8/layout/radial1"/>
    <dgm:cxn modelId="{8E0ABCE3-DC9A-4E46-8041-6E9F9039D717}" type="presOf" srcId="{0E94B9DD-B9BF-411A-BAE3-48D378CAA2F7}" destId="{08FCD98E-AFBD-461B-B320-6ADF5C544AC8}" srcOrd="0" destOrd="0" presId="urn:microsoft.com/office/officeart/2005/8/layout/radial1"/>
    <dgm:cxn modelId="{7E77A23B-7703-4BCF-A3D6-2C3D9BA69FFB}" type="presOf" srcId="{7806E939-CE5C-4F18-BABD-BBEA1EAF263D}" destId="{27A80744-D4D3-4098-BE7A-9A5599B18F74}" srcOrd="1" destOrd="0" presId="urn:microsoft.com/office/officeart/2005/8/layout/radial1"/>
    <dgm:cxn modelId="{7A8A8DC6-11B8-4B6D-A7B5-0D309D8F56F3}" type="presOf" srcId="{1FBB09C9-1D1A-4C34-946D-0F24FA866AFB}" destId="{353DCB13-712B-4B74-B719-13AFE369797B}" srcOrd="0" destOrd="0" presId="urn:microsoft.com/office/officeart/2005/8/layout/radial1"/>
    <dgm:cxn modelId="{4EE18883-E375-45BF-B2A3-66769D99263C}" srcId="{5E25ECE5-C577-4E1A-9008-871CABB5D892}" destId="{EFCA6E8C-0FBD-417F-A822-6A99EBAD79CD}" srcOrd="2" destOrd="0" parTransId="{F241EBDA-5ECF-43C4-BB79-F28C6DD3C91B}" sibTransId="{2A7341F2-1776-47DD-83FC-4322691A8738}"/>
    <dgm:cxn modelId="{5CF84733-1748-4C5A-BA6E-50248D83713C}" type="presOf" srcId="{F241EBDA-5ECF-43C4-BB79-F28C6DD3C91B}" destId="{E919637D-6339-4797-BE09-1E3626D3C75F}" srcOrd="1" destOrd="0" presId="urn:microsoft.com/office/officeart/2005/8/layout/radial1"/>
    <dgm:cxn modelId="{CF0DEF6A-C461-4C3C-8A4A-1001E59778C8}" srcId="{5E25ECE5-C577-4E1A-9008-871CABB5D892}" destId="{E5578935-45F6-4282-ACF3-39ABB1DDDAA8}" srcOrd="8" destOrd="0" parTransId="{D5097851-243F-4153-B169-BF34D07DEB08}" sibTransId="{8F9E0B18-F222-4531-9ED7-DB58482B041B}"/>
    <dgm:cxn modelId="{6122DA02-C6A3-46F3-A14A-1351EFDD3188}" srcId="{5E25ECE5-C577-4E1A-9008-871CABB5D892}" destId="{EDDCAB5C-A60C-47C8-A8FE-108E24EB62CA}" srcOrd="5" destOrd="0" parTransId="{6DC83292-2EB7-4C8C-871B-7810D245495E}" sibTransId="{CB964663-7954-4902-8306-E9FB8AE6F3BF}"/>
    <dgm:cxn modelId="{9DABD81A-3565-4370-975B-F58E9B4AE58F}" type="presOf" srcId="{5B871798-7A94-44C2-B947-D07050872B0B}" destId="{AE347142-3D1C-47CB-BDB0-D234E93679C4}" srcOrd="0" destOrd="0" presId="urn:microsoft.com/office/officeart/2005/8/layout/radial1"/>
    <dgm:cxn modelId="{B2A2F4F5-BDC2-4C48-B497-3000AA70AD99}" srcId="{29B6DF8B-85B4-469D-B858-78A8D276A776}" destId="{5E25ECE5-C577-4E1A-9008-871CABB5D892}" srcOrd="0" destOrd="0" parTransId="{293DFF49-A2F8-4D6A-8A02-222E89ABB6BB}" sibTransId="{36EFDDFF-E14E-465E-A10B-5D59F7D30C32}"/>
    <dgm:cxn modelId="{3D030B77-0326-41CD-86FF-0136DBAB7970}" type="presParOf" srcId="{C5EA9908-4094-4450-B7DA-22AE8270CEDA}" destId="{8BB7CFED-42BD-4787-8B26-6AB9EDD87988}" srcOrd="0" destOrd="0" presId="urn:microsoft.com/office/officeart/2005/8/layout/radial1"/>
    <dgm:cxn modelId="{DF823040-5451-439E-893C-AA0F0569F2C1}" type="presParOf" srcId="{C5EA9908-4094-4450-B7DA-22AE8270CEDA}" destId="{356E8473-2146-47F1-8E7E-339E6B5ADF94}" srcOrd="1" destOrd="0" presId="urn:microsoft.com/office/officeart/2005/8/layout/radial1"/>
    <dgm:cxn modelId="{35948B97-76D4-47BE-8AD4-9A74DB6FC255}" type="presParOf" srcId="{356E8473-2146-47F1-8E7E-339E6B5ADF94}" destId="{B4DD353E-ADE7-48B0-BBFA-B95DA84DFD53}" srcOrd="0" destOrd="0" presId="urn:microsoft.com/office/officeart/2005/8/layout/radial1"/>
    <dgm:cxn modelId="{A4D286F4-C7BD-40F9-B1BD-CAC1804DB50B}" type="presParOf" srcId="{C5EA9908-4094-4450-B7DA-22AE8270CEDA}" destId="{63F68CB8-C23C-4C0A-9385-3D60B7426A4C}" srcOrd="2" destOrd="0" presId="urn:microsoft.com/office/officeart/2005/8/layout/radial1"/>
    <dgm:cxn modelId="{415830AA-803C-4A99-9E9B-BDD806B31ED5}" type="presParOf" srcId="{C5EA9908-4094-4450-B7DA-22AE8270CEDA}" destId="{97A5DC34-AD64-4565-B3B4-7C5F90D222A5}" srcOrd="3" destOrd="0" presId="urn:microsoft.com/office/officeart/2005/8/layout/radial1"/>
    <dgm:cxn modelId="{463A29C7-7897-4394-A23F-C7187C6610B7}" type="presParOf" srcId="{97A5DC34-AD64-4565-B3B4-7C5F90D222A5}" destId="{5E182CEF-5DC3-463E-B002-66C4902A5CF8}" srcOrd="0" destOrd="0" presId="urn:microsoft.com/office/officeart/2005/8/layout/radial1"/>
    <dgm:cxn modelId="{E4976C58-F859-4784-AF4D-2298CF128FC9}" type="presParOf" srcId="{C5EA9908-4094-4450-B7DA-22AE8270CEDA}" destId="{59949F3B-7BB9-454B-865D-0FAE26603F85}" srcOrd="4" destOrd="0" presId="urn:microsoft.com/office/officeart/2005/8/layout/radial1"/>
    <dgm:cxn modelId="{07699A78-B0AD-490C-9FA2-8DC68D0050DB}" type="presParOf" srcId="{C5EA9908-4094-4450-B7DA-22AE8270CEDA}" destId="{121D6718-D6CD-44F5-B28B-5D8DA4DBCF13}" srcOrd="5" destOrd="0" presId="urn:microsoft.com/office/officeart/2005/8/layout/radial1"/>
    <dgm:cxn modelId="{FC0CB19C-84AF-44D0-A443-83833EFF816D}" type="presParOf" srcId="{121D6718-D6CD-44F5-B28B-5D8DA4DBCF13}" destId="{E919637D-6339-4797-BE09-1E3626D3C75F}" srcOrd="0" destOrd="0" presId="urn:microsoft.com/office/officeart/2005/8/layout/radial1"/>
    <dgm:cxn modelId="{228ACCFB-3DD3-40A5-BD8B-37D237AB7270}" type="presParOf" srcId="{C5EA9908-4094-4450-B7DA-22AE8270CEDA}" destId="{B8D3E1F1-6552-4465-8997-18556020CA31}" srcOrd="6" destOrd="0" presId="urn:microsoft.com/office/officeart/2005/8/layout/radial1"/>
    <dgm:cxn modelId="{7F71FD4A-FFE5-4F16-913F-3DB5C214D62F}" type="presParOf" srcId="{C5EA9908-4094-4450-B7DA-22AE8270CEDA}" destId="{92610879-F1F2-4DAD-B2B2-9D68860F99C1}" srcOrd="7" destOrd="0" presId="urn:microsoft.com/office/officeart/2005/8/layout/radial1"/>
    <dgm:cxn modelId="{0A9F6ED4-B6C3-4ED4-A202-F5E5A43C03AA}" type="presParOf" srcId="{92610879-F1F2-4DAD-B2B2-9D68860F99C1}" destId="{073B040D-2329-4765-87AC-A077BE26669C}" srcOrd="0" destOrd="0" presId="urn:microsoft.com/office/officeart/2005/8/layout/radial1"/>
    <dgm:cxn modelId="{4A6D60AD-F43E-4010-A417-A8DC33FFC9AB}" type="presParOf" srcId="{C5EA9908-4094-4450-B7DA-22AE8270CEDA}" destId="{6677EA58-3889-4A71-AF36-043E677710AE}" srcOrd="8" destOrd="0" presId="urn:microsoft.com/office/officeart/2005/8/layout/radial1"/>
    <dgm:cxn modelId="{AFB3D3EF-4BAA-4E88-B94B-5111025355DC}" type="presParOf" srcId="{C5EA9908-4094-4450-B7DA-22AE8270CEDA}" destId="{0FCB12BC-E9B4-4F1B-AA9F-A04248F39D2E}" srcOrd="9" destOrd="0" presId="urn:microsoft.com/office/officeart/2005/8/layout/radial1"/>
    <dgm:cxn modelId="{1D00EE6C-33F8-4880-8F12-DD718F289FEF}" type="presParOf" srcId="{0FCB12BC-E9B4-4F1B-AA9F-A04248F39D2E}" destId="{D0A5C4F5-D922-420C-BF87-27EB1A1DC126}" srcOrd="0" destOrd="0" presId="urn:microsoft.com/office/officeart/2005/8/layout/radial1"/>
    <dgm:cxn modelId="{B53A09ED-9341-4B87-A3B1-0CA1E391BC3A}" type="presParOf" srcId="{C5EA9908-4094-4450-B7DA-22AE8270CEDA}" destId="{AE347142-3D1C-47CB-BDB0-D234E93679C4}" srcOrd="10" destOrd="0" presId="urn:microsoft.com/office/officeart/2005/8/layout/radial1"/>
    <dgm:cxn modelId="{4BBCA3D2-76EC-45DA-8ED9-C8A85ADD8505}" type="presParOf" srcId="{C5EA9908-4094-4450-B7DA-22AE8270CEDA}" destId="{A9EBB8DF-0BAE-49BD-9864-D9B7E6B38C25}" srcOrd="11" destOrd="0" presId="urn:microsoft.com/office/officeart/2005/8/layout/radial1"/>
    <dgm:cxn modelId="{2D43D7E0-F794-4969-B120-5D116953C018}" type="presParOf" srcId="{A9EBB8DF-0BAE-49BD-9864-D9B7E6B38C25}" destId="{ED01D5E1-9011-43C8-BD83-BC022718C89D}" srcOrd="0" destOrd="0" presId="urn:microsoft.com/office/officeart/2005/8/layout/radial1"/>
    <dgm:cxn modelId="{451AD522-8EED-4587-A1DC-99F5AB848E0A}" type="presParOf" srcId="{C5EA9908-4094-4450-B7DA-22AE8270CEDA}" destId="{70D62D88-B6FD-43B9-899A-A15B632E6BAE}" srcOrd="12" destOrd="0" presId="urn:microsoft.com/office/officeart/2005/8/layout/radial1"/>
    <dgm:cxn modelId="{44D3993D-4685-4370-BD7C-1091A85FA20F}" type="presParOf" srcId="{C5EA9908-4094-4450-B7DA-22AE8270CEDA}" destId="{08FCD98E-AFBD-461B-B320-6ADF5C544AC8}" srcOrd="13" destOrd="0" presId="urn:microsoft.com/office/officeart/2005/8/layout/radial1"/>
    <dgm:cxn modelId="{0E3B1EFE-F1A9-49EF-AFE9-A99011EF183B}" type="presParOf" srcId="{08FCD98E-AFBD-461B-B320-6ADF5C544AC8}" destId="{EA823F3E-A73B-4A8F-BE89-9510FA331ADF}" srcOrd="0" destOrd="0" presId="urn:microsoft.com/office/officeart/2005/8/layout/radial1"/>
    <dgm:cxn modelId="{7C24D637-0838-4C54-8660-A2625EBE2E1E}" type="presParOf" srcId="{C5EA9908-4094-4450-B7DA-22AE8270CEDA}" destId="{9977822C-AA3F-4447-A2AC-A1783A1C032A}" srcOrd="14" destOrd="0" presId="urn:microsoft.com/office/officeart/2005/8/layout/radial1"/>
    <dgm:cxn modelId="{0FAE930F-76F7-408D-8C10-00E8FF21618D}" type="presParOf" srcId="{C5EA9908-4094-4450-B7DA-22AE8270CEDA}" destId="{3F384D01-0C88-4D86-9998-0BC193553D09}" srcOrd="15" destOrd="0" presId="urn:microsoft.com/office/officeart/2005/8/layout/radial1"/>
    <dgm:cxn modelId="{F6EB5283-CF2C-4565-8B55-E248A05E187F}" type="presParOf" srcId="{3F384D01-0C88-4D86-9998-0BC193553D09}" destId="{27A80744-D4D3-4098-BE7A-9A5599B18F74}" srcOrd="0" destOrd="0" presId="urn:microsoft.com/office/officeart/2005/8/layout/radial1"/>
    <dgm:cxn modelId="{AD66D607-49C9-4C6D-A969-BF076E93BA9A}" type="presParOf" srcId="{C5EA9908-4094-4450-B7DA-22AE8270CEDA}" destId="{C8272175-7746-4C05-9F4A-F358B9B0E038}" srcOrd="16" destOrd="0" presId="urn:microsoft.com/office/officeart/2005/8/layout/radial1"/>
    <dgm:cxn modelId="{804F782C-7125-4DFC-8597-F3E25518D0C9}" type="presParOf" srcId="{C5EA9908-4094-4450-B7DA-22AE8270CEDA}" destId="{DF23BA3E-5782-42EF-B088-E0846E679C44}" srcOrd="17" destOrd="0" presId="urn:microsoft.com/office/officeart/2005/8/layout/radial1"/>
    <dgm:cxn modelId="{DCDCD1FA-93DA-4176-A640-329DACEA9C32}" type="presParOf" srcId="{DF23BA3E-5782-42EF-B088-E0846E679C44}" destId="{4854AB27-BB27-4E77-A9F4-B440A1830DB5}" srcOrd="0" destOrd="0" presId="urn:microsoft.com/office/officeart/2005/8/layout/radial1"/>
    <dgm:cxn modelId="{40859277-F016-4697-9B3A-93D6F3508664}" type="presParOf" srcId="{C5EA9908-4094-4450-B7DA-22AE8270CEDA}" destId="{979347FE-EF7D-4A9F-A285-43EAC4387FA6}" srcOrd="18" destOrd="0" presId="urn:microsoft.com/office/officeart/2005/8/layout/radial1"/>
    <dgm:cxn modelId="{C6BCEDC8-08D9-4F31-92E4-A6BF28EDE2B7}" type="presParOf" srcId="{C5EA9908-4094-4450-B7DA-22AE8270CEDA}" destId="{0A531A36-5B2C-42EB-BCAE-FEE403E59780}" srcOrd="19" destOrd="0" presId="urn:microsoft.com/office/officeart/2005/8/layout/radial1"/>
    <dgm:cxn modelId="{F16B3BEC-9FCB-4852-9E72-3D7AD033098F}" type="presParOf" srcId="{0A531A36-5B2C-42EB-BCAE-FEE403E59780}" destId="{D066EC28-F2C6-43B2-B6CA-B32F76EC64DF}" srcOrd="0" destOrd="0" presId="urn:microsoft.com/office/officeart/2005/8/layout/radial1"/>
    <dgm:cxn modelId="{F27B6BB2-EF97-48A7-B056-E03A109B2D81}" type="presParOf" srcId="{C5EA9908-4094-4450-B7DA-22AE8270CEDA}" destId="{E3085CCB-8847-4893-88E1-655E3DD1972B}" srcOrd="20" destOrd="0" presId="urn:microsoft.com/office/officeart/2005/8/layout/radial1"/>
    <dgm:cxn modelId="{F5147890-5E51-4192-8283-C5DECDA2B1B9}" type="presParOf" srcId="{C5EA9908-4094-4450-B7DA-22AE8270CEDA}" destId="{353DCB13-712B-4B74-B719-13AFE369797B}" srcOrd="21" destOrd="0" presId="urn:microsoft.com/office/officeart/2005/8/layout/radial1"/>
    <dgm:cxn modelId="{F4727784-1DBE-4725-9B39-2BC2E6072C6D}" type="presParOf" srcId="{353DCB13-712B-4B74-B719-13AFE369797B}" destId="{EA24B749-666E-4519-8E10-453D4C81F668}" srcOrd="0" destOrd="0" presId="urn:microsoft.com/office/officeart/2005/8/layout/radial1"/>
    <dgm:cxn modelId="{A5E09A0B-A9C7-4C4B-8D57-37550FBBA62D}" type="presParOf" srcId="{C5EA9908-4094-4450-B7DA-22AE8270CEDA}" destId="{E43E41D1-24DF-41E8-A703-89BC284C8DA0}" srcOrd="22" destOrd="0" presId="urn:microsoft.com/office/officeart/2005/8/layout/radial1"/>
    <dgm:cxn modelId="{595D5833-59AC-4805-A338-D49F39376D97}" type="presParOf" srcId="{C5EA9908-4094-4450-B7DA-22AE8270CEDA}" destId="{70B74B39-06CF-4B7B-8309-F785F95F78F2}" srcOrd="23" destOrd="0" presId="urn:microsoft.com/office/officeart/2005/8/layout/radial1"/>
    <dgm:cxn modelId="{D71C0DD7-2DBE-4611-8DDF-29E484C73AAF}" type="presParOf" srcId="{70B74B39-06CF-4B7B-8309-F785F95F78F2}" destId="{904B14C0-2E36-4197-8D10-D16330F71117}" srcOrd="0" destOrd="0" presId="urn:microsoft.com/office/officeart/2005/8/layout/radial1"/>
    <dgm:cxn modelId="{ADC85B95-A3AF-457E-88E7-1A1F93C6C2E5}" type="presParOf" srcId="{C5EA9908-4094-4450-B7DA-22AE8270CEDA}" destId="{795C845B-7F60-4A70-B58E-4665459B2F67}" srcOrd="2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0DBC32-63EC-424E-A6F1-66978A5C682D}" type="doc">
      <dgm:prSet loTypeId="urn:microsoft.com/office/officeart/2005/8/layout/vList2" loCatId="list" qsTypeId="urn:microsoft.com/office/officeart/2005/8/quickstyle/3d1" qsCatId="3D" csTypeId="urn:microsoft.com/office/officeart/2005/8/colors/accent1_2" csCatId="accent1"/>
      <dgm:spPr/>
      <dgm:t>
        <a:bodyPr/>
        <a:lstStyle/>
        <a:p>
          <a:endParaRPr lang="en-IN"/>
        </a:p>
      </dgm:t>
    </dgm:pt>
    <dgm:pt modelId="{1B46BF12-395F-40D1-8CD1-F57CDB73D1F7}">
      <dgm:prSet custT="1"/>
      <dgm:spPr/>
      <dgm:t>
        <a:bodyPr/>
        <a:lstStyle/>
        <a:p>
          <a:pPr rtl="0"/>
          <a:r>
            <a:rPr lang="en-US" sz="2400" b="1" dirty="0" smtClean="0"/>
            <a:t>Mandate of the Directorates of Handloom &amp; Textiles and Directorate of Sericulture</a:t>
          </a:r>
          <a:endParaRPr lang="en-IN" sz="2400" b="1" dirty="0"/>
        </a:p>
      </dgm:t>
    </dgm:pt>
    <dgm:pt modelId="{4018C668-CF47-4CA2-8D6F-0CD2919F26F4}" type="parTrans" cxnId="{E9C67820-D31B-4AC7-9FA1-61F655FDC4EE}">
      <dgm:prSet/>
      <dgm:spPr/>
      <dgm:t>
        <a:bodyPr/>
        <a:lstStyle/>
        <a:p>
          <a:endParaRPr lang="en-IN"/>
        </a:p>
      </dgm:t>
    </dgm:pt>
    <dgm:pt modelId="{B21DA338-E66F-4893-B18C-23A4257257DE}" type="sibTrans" cxnId="{E9C67820-D31B-4AC7-9FA1-61F655FDC4EE}">
      <dgm:prSet/>
      <dgm:spPr/>
      <dgm:t>
        <a:bodyPr/>
        <a:lstStyle/>
        <a:p>
          <a:endParaRPr lang="en-IN"/>
        </a:p>
      </dgm:t>
    </dgm:pt>
    <dgm:pt modelId="{50EBC314-59AB-4C99-A6DB-4C7DA49F1946}">
      <dgm:prSet custT="1"/>
      <dgm:spPr/>
      <dgm:t>
        <a:bodyPr/>
        <a:lstStyle/>
        <a:p>
          <a:pPr rtl="0"/>
          <a:r>
            <a:rPr lang="en-US" sz="2400" b="1" dirty="0" err="1" smtClean="0"/>
            <a:t>Organisational</a:t>
          </a:r>
          <a:r>
            <a:rPr lang="en-US" sz="2400" b="1" dirty="0" smtClean="0"/>
            <a:t> Structure</a:t>
          </a:r>
          <a:endParaRPr lang="en-IN" sz="2400" b="1" dirty="0"/>
        </a:p>
      </dgm:t>
    </dgm:pt>
    <dgm:pt modelId="{110B8001-18D7-400C-B4E5-E2E143AC5C03}" type="parTrans" cxnId="{FC3E5DD4-7030-4697-BA4D-6BAB158A6A07}">
      <dgm:prSet/>
      <dgm:spPr/>
      <dgm:t>
        <a:bodyPr/>
        <a:lstStyle/>
        <a:p>
          <a:endParaRPr lang="en-IN"/>
        </a:p>
      </dgm:t>
    </dgm:pt>
    <dgm:pt modelId="{7D441ABC-4130-40D8-B710-E7D7445DF52F}" type="sibTrans" cxnId="{FC3E5DD4-7030-4697-BA4D-6BAB158A6A07}">
      <dgm:prSet/>
      <dgm:spPr/>
      <dgm:t>
        <a:bodyPr/>
        <a:lstStyle/>
        <a:p>
          <a:endParaRPr lang="en-IN"/>
        </a:p>
      </dgm:t>
    </dgm:pt>
    <dgm:pt modelId="{D2C2D37A-2867-48B3-812C-26C5C6BB7575}">
      <dgm:prSet custT="1"/>
      <dgm:spPr/>
      <dgm:t>
        <a:bodyPr/>
        <a:lstStyle/>
        <a:p>
          <a:pPr rtl="0"/>
          <a:r>
            <a:rPr lang="en-US" sz="2400" b="1" dirty="0" err="1" smtClean="0"/>
            <a:t>Organisation</a:t>
          </a:r>
          <a:r>
            <a:rPr lang="en-US" sz="2400" b="1" dirty="0" smtClean="0"/>
            <a:t> and Institutions under the Directorates</a:t>
          </a:r>
          <a:endParaRPr lang="en-IN" sz="2400" b="1" dirty="0"/>
        </a:p>
      </dgm:t>
    </dgm:pt>
    <dgm:pt modelId="{01CB4246-042D-4CC7-9785-7590CC17A77C}" type="parTrans" cxnId="{102ED69C-D465-4236-82B8-70DCC29FCD11}">
      <dgm:prSet/>
      <dgm:spPr/>
      <dgm:t>
        <a:bodyPr/>
        <a:lstStyle/>
        <a:p>
          <a:endParaRPr lang="en-IN"/>
        </a:p>
      </dgm:t>
    </dgm:pt>
    <dgm:pt modelId="{FFA16B14-CC95-41CD-A214-582697CFBDFD}" type="sibTrans" cxnId="{102ED69C-D465-4236-82B8-70DCC29FCD11}">
      <dgm:prSet/>
      <dgm:spPr/>
      <dgm:t>
        <a:bodyPr/>
        <a:lstStyle/>
        <a:p>
          <a:endParaRPr lang="en-IN"/>
        </a:p>
      </dgm:t>
    </dgm:pt>
    <dgm:pt modelId="{88A86675-AF0A-4D38-B5D9-AFF6DEE4BA62}">
      <dgm:prSet custT="1"/>
      <dgm:spPr/>
      <dgm:t>
        <a:bodyPr/>
        <a:lstStyle/>
        <a:p>
          <a:pPr rtl="0"/>
          <a:r>
            <a:rPr lang="en-US" sz="2400" b="1" dirty="0" err="1" smtClean="0"/>
            <a:t>Organised</a:t>
          </a:r>
          <a:r>
            <a:rPr lang="en-US" sz="2400" b="1" dirty="0" smtClean="0"/>
            <a:t> sector under Handloom &amp; Textiles and Sericulture </a:t>
          </a:r>
          <a:endParaRPr lang="en-IN" sz="2400" b="1" dirty="0"/>
        </a:p>
      </dgm:t>
    </dgm:pt>
    <dgm:pt modelId="{1BBE9084-64E7-459C-BF58-72BBC40C2251}" type="parTrans" cxnId="{B3B67D1B-6913-4349-848F-D6E66BA034FC}">
      <dgm:prSet/>
      <dgm:spPr/>
      <dgm:t>
        <a:bodyPr/>
        <a:lstStyle/>
        <a:p>
          <a:endParaRPr lang="en-IN"/>
        </a:p>
      </dgm:t>
    </dgm:pt>
    <dgm:pt modelId="{7872EF38-934E-4127-83C3-D7F57BD345F0}" type="sibTrans" cxnId="{B3B67D1B-6913-4349-848F-D6E66BA034FC}">
      <dgm:prSet/>
      <dgm:spPr/>
      <dgm:t>
        <a:bodyPr/>
        <a:lstStyle/>
        <a:p>
          <a:endParaRPr lang="en-IN"/>
        </a:p>
      </dgm:t>
    </dgm:pt>
    <dgm:pt modelId="{B6EEB7BA-0694-4F51-A9DE-B89A8172171B}">
      <dgm:prSet custT="1"/>
      <dgm:spPr/>
      <dgm:t>
        <a:bodyPr/>
        <a:lstStyle/>
        <a:p>
          <a:pPr rtl="0"/>
          <a:r>
            <a:rPr lang="en-US" sz="2400" b="1" dirty="0" smtClean="0"/>
            <a:t>Basic information on Handloom &amp; Textile sector as well as Sericulture sector of Assam</a:t>
          </a:r>
          <a:endParaRPr lang="en-IN" sz="2400" b="1" dirty="0"/>
        </a:p>
      </dgm:t>
    </dgm:pt>
    <dgm:pt modelId="{B50BAAF6-23A3-46C6-AAC1-E4F51BA75F99}" type="parTrans" cxnId="{8DEF1E51-3462-4F0C-88A0-353C6D234C32}">
      <dgm:prSet/>
      <dgm:spPr/>
      <dgm:t>
        <a:bodyPr/>
        <a:lstStyle/>
        <a:p>
          <a:endParaRPr lang="en-IN"/>
        </a:p>
      </dgm:t>
    </dgm:pt>
    <dgm:pt modelId="{52D7EEAD-1550-4784-9CC8-81C21AA4F872}" type="sibTrans" cxnId="{8DEF1E51-3462-4F0C-88A0-353C6D234C32}">
      <dgm:prSet/>
      <dgm:spPr/>
      <dgm:t>
        <a:bodyPr/>
        <a:lstStyle/>
        <a:p>
          <a:endParaRPr lang="en-IN"/>
        </a:p>
      </dgm:t>
    </dgm:pt>
    <dgm:pt modelId="{F1B4ACB4-4E7D-4C4D-B2E7-BE11167D6B99}">
      <dgm:prSet custT="1"/>
      <dgm:spPr/>
      <dgm:t>
        <a:bodyPr/>
        <a:lstStyle/>
        <a:p>
          <a:pPr rtl="0"/>
          <a:r>
            <a:rPr lang="en-US" sz="2400" b="1" dirty="0" smtClean="0"/>
            <a:t>Various schemes implemented under State and Central Govt. schemes. </a:t>
          </a:r>
          <a:endParaRPr lang="en-IN" sz="2400" b="1" dirty="0"/>
        </a:p>
      </dgm:t>
    </dgm:pt>
    <dgm:pt modelId="{0BB4E6E3-DB4A-49D4-B4FB-8E7EA6B0344B}" type="parTrans" cxnId="{4EFF2FF8-06A1-4FE2-87BF-99BF3D53AC6D}">
      <dgm:prSet/>
      <dgm:spPr/>
      <dgm:t>
        <a:bodyPr/>
        <a:lstStyle/>
        <a:p>
          <a:endParaRPr lang="en-IN"/>
        </a:p>
      </dgm:t>
    </dgm:pt>
    <dgm:pt modelId="{9912E821-8D97-4A5C-A884-0BB48B4764A0}" type="sibTrans" cxnId="{4EFF2FF8-06A1-4FE2-87BF-99BF3D53AC6D}">
      <dgm:prSet/>
      <dgm:spPr/>
      <dgm:t>
        <a:bodyPr/>
        <a:lstStyle/>
        <a:p>
          <a:endParaRPr lang="en-IN"/>
        </a:p>
      </dgm:t>
    </dgm:pt>
    <dgm:pt modelId="{51A3ECC7-DCB1-4B66-99A0-E56D3BBEF36E}">
      <dgm:prSet custT="1"/>
      <dgm:spPr/>
      <dgm:t>
        <a:bodyPr/>
        <a:lstStyle/>
        <a:p>
          <a:pPr rtl="0"/>
          <a:r>
            <a:rPr lang="en-US" sz="2400" b="1" dirty="0" smtClean="0"/>
            <a:t>Vision 2030 for both the Directorates </a:t>
          </a:r>
          <a:endParaRPr lang="en-IN" sz="2400" b="1" dirty="0"/>
        </a:p>
      </dgm:t>
    </dgm:pt>
    <dgm:pt modelId="{A593D1BE-AA04-426A-BC4E-D5C70C98D1BF}" type="parTrans" cxnId="{0C1F30C3-0AFC-4AAD-B2D5-5504C854EC69}">
      <dgm:prSet/>
      <dgm:spPr/>
      <dgm:t>
        <a:bodyPr/>
        <a:lstStyle/>
        <a:p>
          <a:endParaRPr lang="en-IN"/>
        </a:p>
      </dgm:t>
    </dgm:pt>
    <dgm:pt modelId="{FE59B161-C5A5-4256-B179-C93F4A0022F3}" type="sibTrans" cxnId="{0C1F30C3-0AFC-4AAD-B2D5-5504C854EC69}">
      <dgm:prSet/>
      <dgm:spPr/>
      <dgm:t>
        <a:bodyPr/>
        <a:lstStyle/>
        <a:p>
          <a:endParaRPr lang="en-IN"/>
        </a:p>
      </dgm:t>
    </dgm:pt>
    <dgm:pt modelId="{D6141CBE-E2ED-477F-9223-63ADA5F24195}" type="pres">
      <dgm:prSet presAssocID="{E60DBC32-63EC-424E-A6F1-66978A5C682D}" presName="linear" presStyleCnt="0">
        <dgm:presLayoutVars>
          <dgm:animLvl val="lvl"/>
          <dgm:resizeHandles val="exact"/>
        </dgm:presLayoutVars>
      </dgm:prSet>
      <dgm:spPr/>
      <dgm:t>
        <a:bodyPr/>
        <a:lstStyle/>
        <a:p>
          <a:endParaRPr lang="en-IN"/>
        </a:p>
      </dgm:t>
    </dgm:pt>
    <dgm:pt modelId="{4CE7BED5-D442-470F-B072-47FE2C78E5F8}" type="pres">
      <dgm:prSet presAssocID="{1B46BF12-395F-40D1-8CD1-F57CDB73D1F7}" presName="parentText" presStyleLbl="node1" presStyleIdx="0" presStyleCnt="7">
        <dgm:presLayoutVars>
          <dgm:chMax val="0"/>
          <dgm:bulletEnabled val="1"/>
        </dgm:presLayoutVars>
      </dgm:prSet>
      <dgm:spPr/>
      <dgm:t>
        <a:bodyPr/>
        <a:lstStyle/>
        <a:p>
          <a:endParaRPr lang="en-IN"/>
        </a:p>
      </dgm:t>
    </dgm:pt>
    <dgm:pt modelId="{DE19D00A-EBD5-4B39-B505-98AD85C971C3}" type="pres">
      <dgm:prSet presAssocID="{B21DA338-E66F-4893-B18C-23A4257257DE}" presName="spacer" presStyleCnt="0"/>
      <dgm:spPr/>
    </dgm:pt>
    <dgm:pt modelId="{9EB45C5F-B30D-4063-B52B-8D10D17D4223}" type="pres">
      <dgm:prSet presAssocID="{50EBC314-59AB-4C99-A6DB-4C7DA49F1946}" presName="parentText" presStyleLbl="node1" presStyleIdx="1" presStyleCnt="7">
        <dgm:presLayoutVars>
          <dgm:chMax val="0"/>
          <dgm:bulletEnabled val="1"/>
        </dgm:presLayoutVars>
      </dgm:prSet>
      <dgm:spPr/>
      <dgm:t>
        <a:bodyPr/>
        <a:lstStyle/>
        <a:p>
          <a:endParaRPr lang="en-IN"/>
        </a:p>
      </dgm:t>
    </dgm:pt>
    <dgm:pt modelId="{1CFEE14C-3BC3-47A2-950C-79F84878D638}" type="pres">
      <dgm:prSet presAssocID="{7D441ABC-4130-40D8-B710-E7D7445DF52F}" presName="spacer" presStyleCnt="0"/>
      <dgm:spPr/>
    </dgm:pt>
    <dgm:pt modelId="{C0A42D9C-E20B-4C8D-8558-7D9028D6005C}" type="pres">
      <dgm:prSet presAssocID="{D2C2D37A-2867-48B3-812C-26C5C6BB7575}" presName="parentText" presStyleLbl="node1" presStyleIdx="2" presStyleCnt="7">
        <dgm:presLayoutVars>
          <dgm:chMax val="0"/>
          <dgm:bulletEnabled val="1"/>
        </dgm:presLayoutVars>
      </dgm:prSet>
      <dgm:spPr/>
      <dgm:t>
        <a:bodyPr/>
        <a:lstStyle/>
        <a:p>
          <a:endParaRPr lang="en-IN"/>
        </a:p>
      </dgm:t>
    </dgm:pt>
    <dgm:pt modelId="{FF35D6CC-DB9B-47AA-BEC4-8969BBD3DF82}" type="pres">
      <dgm:prSet presAssocID="{FFA16B14-CC95-41CD-A214-582697CFBDFD}" presName="spacer" presStyleCnt="0"/>
      <dgm:spPr/>
    </dgm:pt>
    <dgm:pt modelId="{754883AF-112A-4D19-B4B6-68F3138D42CA}" type="pres">
      <dgm:prSet presAssocID="{88A86675-AF0A-4D38-B5D9-AFF6DEE4BA62}" presName="parentText" presStyleLbl="node1" presStyleIdx="3" presStyleCnt="7">
        <dgm:presLayoutVars>
          <dgm:chMax val="0"/>
          <dgm:bulletEnabled val="1"/>
        </dgm:presLayoutVars>
      </dgm:prSet>
      <dgm:spPr/>
      <dgm:t>
        <a:bodyPr/>
        <a:lstStyle/>
        <a:p>
          <a:endParaRPr lang="en-IN"/>
        </a:p>
      </dgm:t>
    </dgm:pt>
    <dgm:pt modelId="{C1E39B42-B2F5-4889-9671-5C5F4359A908}" type="pres">
      <dgm:prSet presAssocID="{7872EF38-934E-4127-83C3-D7F57BD345F0}" presName="spacer" presStyleCnt="0"/>
      <dgm:spPr/>
    </dgm:pt>
    <dgm:pt modelId="{94EBEC5B-B579-4F98-9144-37A07E12227F}" type="pres">
      <dgm:prSet presAssocID="{B6EEB7BA-0694-4F51-A9DE-B89A8172171B}" presName="parentText" presStyleLbl="node1" presStyleIdx="4" presStyleCnt="7">
        <dgm:presLayoutVars>
          <dgm:chMax val="0"/>
          <dgm:bulletEnabled val="1"/>
        </dgm:presLayoutVars>
      </dgm:prSet>
      <dgm:spPr/>
      <dgm:t>
        <a:bodyPr/>
        <a:lstStyle/>
        <a:p>
          <a:endParaRPr lang="en-IN"/>
        </a:p>
      </dgm:t>
    </dgm:pt>
    <dgm:pt modelId="{58A5EC2E-C4BA-4907-BDD0-A7AAC8903B0E}" type="pres">
      <dgm:prSet presAssocID="{52D7EEAD-1550-4784-9CC8-81C21AA4F872}" presName="spacer" presStyleCnt="0"/>
      <dgm:spPr/>
    </dgm:pt>
    <dgm:pt modelId="{B95B0A67-CF26-4928-B1BC-ABABA26D7B7E}" type="pres">
      <dgm:prSet presAssocID="{F1B4ACB4-4E7D-4C4D-B2E7-BE11167D6B99}" presName="parentText" presStyleLbl="node1" presStyleIdx="5" presStyleCnt="7">
        <dgm:presLayoutVars>
          <dgm:chMax val="0"/>
          <dgm:bulletEnabled val="1"/>
        </dgm:presLayoutVars>
      </dgm:prSet>
      <dgm:spPr/>
      <dgm:t>
        <a:bodyPr/>
        <a:lstStyle/>
        <a:p>
          <a:endParaRPr lang="en-IN"/>
        </a:p>
      </dgm:t>
    </dgm:pt>
    <dgm:pt modelId="{7EACFDFD-BDCA-4C5C-AEEF-FDA8C6D90D64}" type="pres">
      <dgm:prSet presAssocID="{9912E821-8D97-4A5C-A884-0BB48B4764A0}" presName="spacer" presStyleCnt="0"/>
      <dgm:spPr/>
    </dgm:pt>
    <dgm:pt modelId="{576932C5-E001-4348-B9A7-023F35F7FC42}" type="pres">
      <dgm:prSet presAssocID="{51A3ECC7-DCB1-4B66-99A0-E56D3BBEF36E}" presName="parentText" presStyleLbl="node1" presStyleIdx="6" presStyleCnt="7">
        <dgm:presLayoutVars>
          <dgm:chMax val="0"/>
          <dgm:bulletEnabled val="1"/>
        </dgm:presLayoutVars>
      </dgm:prSet>
      <dgm:spPr/>
      <dgm:t>
        <a:bodyPr/>
        <a:lstStyle/>
        <a:p>
          <a:endParaRPr lang="en-IN"/>
        </a:p>
      </dgm:t>
    </dgm:pt>
  </dgm:ptLst>
  <dgm:cxnLst>
    <dgm:cxn modelId="{E9C67820-D31B-4AC7-9FA1-61F655FDC4EE}" srcId="{E60DBC32-63EC-424E-A6F1-66978A5C682D}" destId="{1B46BF12-395F-40D1-8CD1-F57CDB73D1F7}" srcOrd="0" destOrd="0" parTransId="{4018C668-CF47-4CA2-8D6F-0CD2919F26F4}" sibTransId="{B21DA338-E66F-4893-B18C-23A4257257DE}"/>
    <dgm:cxn modelId="{D7D31AD2-5212-42DF-BF9B-6207A5BCE4E5}" type="presOf" srcId="{51A3ECC7-DCB1-4B66-99A0-E56D3BBEF36E}" destId="{576932C5-E001-4348-B9A7-023F35F7FC42}" srcOrd="0" destOrd="0" presId="urn:microsoft.com/office/officeart/2005/8/layout/vList2"/>
    <dgm:cxn modelId="{B3B67D1B-6913-4349-848F-D6E66BA034FC}" srcId="{E60DBC32-63EC-424E-A6F1-66978A5C682D}" destId="{88A86675-AF0A-4D38-B5D9-AFF6DEE4BA62}" srcOrd="3" destOrd="0" parTransId="{1BBE9084-64E7-459C-BF58-72BBC40C2251}" sibTransId="{7872EF38-934E-4127-83C3-D7F57BD345F0}"/>
    <dgm:cxn modelId="{EBD0E6C4-9739-4D9E-84BF-F20645366A3E}" type="presOf" srcId="{E60DBC32-63EC-424E-A6F1-66978A5C682D}" destId="{D6141CBE-E2ED-477F-9223-63ADA5F24195}" srcOrd="0" destOrd="0" presId="urn:microsoft.com/office/officeart/2005/8/layout/vList2"/>
    <dgm:cxn modelId="{8DEF1E51-3462-4F0C-88A0-353C6D234C32}" srcId="{E60DBC32-63EC-424E-A6F1-66978A5C682D}" destId="{B6EEB7BA-0694-4F51-A9DE-B89A8172171B}" srcOrd="4" destOrd="0" parTransId="{B50BAAF6-23A3-46C6-AAC1-E4F51BA75F99}" sibTransId="{52D7EEAD-1550-4784-9CC8-81C21AA4F872}"/>
    <dgm:cxn modelId="{A390A152-D6C6-48F7-9EF9-40E2C5B454CB}" type="presOf" srcId="{F1B4ACB4-4E7D-4C4D-B2E7-BE11167D6B99}" destId="{B95B0A67-CF26-4928-B1BC-ABABA26D7B7E}" srcOrd="0" destOrd="0" presId="urn:microsoft.com/office/officeart/2005/8/layout/vList2"/>
    <dgm:cxn modelId="{FC3E5DD4-7030-4697-BA4D-6BAB158A6A07}" srcId="{E60DBC32-63EC-424E-A6F1-66978A5C682D}" destId="{50EBC314-59AB-4C99-A6DB-4C7DA49F1946}" srcOrd="1" destOrd="0" parTransId="{110B8001-18D7-400C-B4E5-E2E143AC5C03}" sibTransId="{7D441ABC-4130-40D8-B710-E7D7445DF52F}"/>
    <dgm:cxn modelId="{50A0FBBA-C672-470C-AE58-A24E8DF8871B}" type="presOf" srcId="{1B46BF12-395F-40D1-8CD1-F57CDB73D1F7}" destId="{4CE7BED5-D442-470F-B072-47FE2C78E5F8}" srcOrd="0" destOrd="0" presId="urn:microsoft.com/office/officeart/2005/8/layout/vList2"/>
    <dgm:cxn modelId="{95201B4C-5FBD-4C74-9626-9A44618633BA}" type="presOf" srcId="{B6EEB7BA-0694-4F51-A9DE-B89A8172171B}" destId="{94EBEC5B-B579-4F98-9144-37A07E12227F}" srcOrd="0" destOrd="0" presId="urn:microsoft.com/office/officeart/2005/8/layout/vList2"/>
    <dgm:cxn modelId="{4EFF2FF8-06A1-4FE2-87BF-99BF3D53AC6D}" srcId="{E60DBC32-63EC-424E-A6F1-66978A5C682D}" destId="{F1B4ACB4-4E7D-4C4D-B2E7-BE11167D6B99}" srcOrd="5" destOrd="0" parTransId="{0BB4E6E3-DB4A-49D4-B4FB-8E7EA6B0344B}" sibTransId="{9912E821-8D97-4A5C-A884-0BB48B4764A0}"/>
    <dgm:cxn modelId="{6DE382AC-A06E-4046-B3E7-34D40994E5BF}" type="presOf" srcId="{D2C2D37A-2867-48B3-812C-26C5C6BB7575}" destId="{C0A42D9C-E20B-4C8D-8558-7D9028D6005C}" srcOrd="0" destOrd="0" presId="urn:microsoft.com/office/officeart/2005/8/layout/vList2"/>
    <dgm:cxn modelId="{5DCA2D6B-B2F5-476D-9D83-297022E42327}" type="presOf" srcId="{88A86675-AF0A-4D38-B5D9-AFF6DEE4BA62}" destId="{754883AF-112A-4D19-B4B6-68F3138D42CA}" srcOrd="0" destOrd="0" presId="urn:microsoft.com/office/officeart/2005/8/layout/vList2"/>
    <dgm:cxn modelId="{CEC1A14B-FA35-4CCD-9546-714794787057}" type="presOf" srcId="{50EBC314-59AB-4C99-A6DB-4C7DA49F1946}" destId="{9EB45C5F-B30D-4063-B52B-8D10D17D4223}" srcOrd="0" destOrd="0" presId="urn:microsoft.com/office/officeart/2005/8/layout/vList2"/>
    <dgm:cxn modelId="{0C1F30C3-0AFC-4AAD-B2D5-5504C854EC69}" srcId="{E60DBC32-63EC-424E-A6F1-66978A5C682D}" destId="{51A3ECC7-DCB1-4B66-99A0-E56D3BBEF36E}" srcOrd="6" destOrd="0" parTransId="{A593D1BE-AA04-426A-BC4E-D5C70C98D1BF}" sibTransId="{FE59B161-C5A5-4256-B179-C93F4A0022F3}"/>
    <dgm:cxn modelId="{102ED69C-D465-4236-82B8-70DCC29FCD11}" srcId="{E60DBC32-63EC-424E-A6F1-66978A5C682D}" destId="{D2C2D37A-2867-48B3-812C-26C5C6BB7575}" srcOrd="2" destOrd="0" parTransId="{01CB4246-042D-4CC7-9785-7590CC17A77C}" sibTransId="{FFA16B14-CC95-41CD-A214-582697CFBDFD}"/>
    <dgm:cxn modelId="{5EE8002B-B8E8-4462-905A-728C959CEDBA}" type="presParOf" srcId="{D6141CBE-E2ED-477F-9223-63ADA5F24195}" destId="{4CE7BED5-D442-470F-B072-47FE2C78E5F8}" srcOrd="0" destOrd="0" presId="urn:microsoft.com/office/officeart/2005/8/layout/vList2"/>
    <dgm:cxn modelId="{89760B0B-BD6D-44A2-8BBA-A2A714582F01}" type="presParOf" srcId="{D6141CBE-E2ED-477F-9223-63ADA5F24195}" destId="{DE19D00A-EBD5-4B39-B505-98AD85C971C3}" srcOrd="1" destOrd="0" presId="urn:microsoft.com/office/officeart/2005/8/layout/vList2"/>
    <dgm:cxn modelId="{420E1A5D-990E-4599-90D9-DCBE1CC70CE4}" type="presParOf" srcId="{D6141CBE-E2ED-477F-9223-63ADA5F24195}" destId="{9EB45C5F-B30D-4063-B52B-8D10D17D4223}" srcOrd="2" destOrd="0" presId="urn:microsoft.com/office/officeart/2005/8/layout/vList2"/>
    <dgm:cxn modelId="{F684C374-27CD-4E0F-ADF6-A5C5900696C5}" type="presParOf" srcId="{D6141CBE-E2ED-477F-9223-63ADA5F24195}" destId="{1CFEE14C-3BC3-47A2-950C-79F84878D638}" srcOrd="3" destOrd="0" presId="urn:microsoft.com/office/officeart/2005/8/layout/vList2"/>
    <dgm:cxn modelId="{AF44A671-A2D6-4FA2-AD39-F67D48308E05}" type="presParOf" srcId="{D6141CBE-E2ED-477F-9223-63ADA5F24195}" destId="{C0A42D9C-E20B-4C8D-8558-7D9028D6005C}" srcOrd="4" destOrd="0" presId="urn:microsoft.com/office/officeart/2005/8/layout/vList2"/>
    <dgm:cxn modelId="{04E84995-1449-47A9-998A-F4C011D04AFE}" type="presParOf" srcId="{D6141CBE-E2ED-477F-9223-63ADA5F24195}" destId="{FF35D6CC-DB9B-47AA-BEC4-8969BBD3DF82}" srcOrd="5" destOrd="0" presId="urn:microsoft.com/office/officeart/2005/8/layout/vList2"/>
    <dgm:cxn modelId="{6348D843-3468-4292-804F-79E4869938AF}" type="presParOf" srcId="{D6141CBE-E2ED-477F-9223-63ADA5F24195}" destId="{754883AF-112A-4D19-B4B6-68F3138D42CA}" srcOrd="6" destOrd="0" presId="urn:microsoft.com/office/officeart/2005/8/layout/vList2"/>
    <dgm:cxn modelId="{D6A7C698-E5E4-4E43-B9B6-73777E2B8672}" type="presParOf" srcId="{D6141CBE-E2ED-477F-9223-63ADA5F24195}" destId="{C1E39B42-B2F5-4889-9671-5C5F4359A908}" srcOrd="7" destOrd="0" presId="urn:microsoft.com/office/officeart/2005/8/layout/vList2"/>
    <dgm:cxn modelId="{2EE5D29C-05B6-457D-B0B6-5FDCEF340388}" type="presParOf" srcId="{D6141CBE-E2ED-477F-9223-63ADA5F24195}" destId="{94EBEC5B-B579-4F98-9144-37A07E12227F}" srcOrd="8" destOrd="0" presId="urn:microsoft.com/office/officeart/2005/8/layout/vList2"/>
    <dgm:cxn modelId="{0156198B-C59C-4E88-8AF0-AA27EDB9FBA5}" type="presParOf" srcId="{D6141CBE-E2ED-477F-9223-63ADA5F24195}" destId="{58A5EC2E-C4BA-4907-BDD0-A7AAC8903B0E}" srcOrd="9" destOrd="0" presId="urn:microsoft.com/office/officeart/2005/8/layout/vList2"/>
    <dgm:cxn modelId="{65A12FB7-6526-4221-998D-D998234C2214}" type="presParOf" srcId="{D6141CBE-E2ED-477F-9223-63ADA5F24195}" destId="{B95B0A67-CF26-4928-B1BC-ABABA26D7B7E}" srcOrd="10" destOrd="0" presId="urn:microsoft.com/office/officeart/2005/8/layout/vList2"/>
    <dgm:cxn modelId="{E6881E9E-2D04-47FE-8BBD-37403E6739B9}" type="presParOf" srcId="{D6141CBE-E2ED-477F-9223-63ADA5F24195}" destId="{7EACFDFD-BDCA-4C5C-AEEF-FDA8C6D90D64}" srcOrd="11" destOrd="0" presId="urn:microsoft.com/office/officeart/2005/8/layout/vList2"/>
    <dgm:cxn modelId="{A028581D-DCCA-41ED-8D5C-C25F7EB237F6}" type="presParOf" srcId="{D6141CBE-E2ED-477F-9223-63ADA5F24195}" destId="{576932C5-E001-4348-B9A7-023F35F7FC4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7FF9DF-03A6-4E86-A9E6-527E14C5FAAD}" type="doc">
      <dgm:prSet loTypeId="urn:microsoft.com/office/officeart/2008/layout/AlternatingHexagons" loCatId="list" qsTypeId="urn:microsoft.com/office/officeart/2005/8/quickstyle/3d1" qsCatId="3D" csTypeId="urn:microsoft.com/office/officeart/2005/8/colors/colorful1" csCatId="colorful" phldr="1"/>
      <dgm:spPr/>
      <dgm:t>
        <a:bodyPr/>
        <a:lstStyle/>
        <a:p>
          <a:endParaRPr lang="en-IN"/>
        </a:p>
      </dgm:t>
    </dgm:pt>
    <dgm:pt modelId="{723EC678-01E8-4B99-B186-21ECD69B3A19}">
      <dgm:prSet phldrT="[Text]" custT="1"/>
      <dgm:spPr/>
      <dgm:t>
        <a:bodyPr/>
        <a:lstStyle/>
        <a:p>
          <a:r>
            <a:rPr lang="en-IN" sz="2400" dirty="0" smtClean="0"/>
            <a:t>Cent-</a:t>
          </a:r>
          <a:r>
            <a:rPr lang="en-IN" sz="2400" dirty="0" err="1" smtClean="0"/>
            <a:t>ral</a:t>
          </a:r>
          <a:r>
            <a:rPr lang="en-IN" sz="2400" dirty="0" smtClean="0"/>
            <a:t> </a:t>
          </a:r>
          <a:r>
            <a:rPr lang="en-IN" sz="2400" dirty="0" err="1" smtClean="0"/>
            <a:t>Govt</a:t>
          </a:r>
          <a:endParaRPr lang="en-IN" sz="2400" dirty="0"/>
        </a:p>
      </dgm:t>
    </dgm:pt>
    <dgm:pt modelId="{E251C6BA-A326-43DD-8ED8-170CC0F1B17C}" type="parTrans" cxnId="{E2A1801B-C353-45F8-B499-36C176744609}">
      <dgm:prSet/>
      <dgm:spPr/>
      <dgm:t>
        <a:bodyPr/>
        <a:lstStyle/>
        <a:p>
          <a:endParaRPr lang="en-IN"/>
        </a:p>
      </dgm:t>
    </dgm:pt>
    <dgm:pt modelId="{EC60A9B3-1F4E-44EF-9754-485AC491D97E}" type="sibTrans" cxnId="{E2A1801B-C353-45F8-B499-36C176744609}">
      <dgm:prSet custT="1"/>
      <dgm:spPr/>
      <dgm:t>
        <a:bodyPr/>
        <a:lstStyle/>
        <a:p>
          <a:r>
            <a:rPr lang="en-IN" sz="2800" dirty="0" smtClean="0"/>
            <a:t>CSB</a:t>
          </a:r>
          <a:endParaRPr lang="en-IN" sz="2800" dirty="0"/>
        </a:p>
      </dgm:t>
    </dgm:pt>
    <dgm:pt modelId="{12534EEB-1131-4623-AEDD-6DCE3479FE4E}">
      <dgm:prSet phldrT="[Text]" phldr="1"/>
      <dgm:spPr/>
      <dgm:t>
        <a:bodyPr/>
        <a:lstStyle/>
        <a:p>
          <a:endParaRPr lang="en-IN"/>
        </a:p>
      </dgm:t>
    </dgm:pt>
    <dgm:pt modelId="{61C1B90F-2E8A-4441-ACFE-6AAC0ACFFFC6}" type="parTrans" cxnId="{A03D1221-31E2-4652-9385-8FB95621551F}">
      <dgm:prSet/>
      <dgm:spPr/>
      <dgm:t>
        <a:bodyPr/>
        <a:lstStyle/>
        <a:p>
          <a:endParaRPr lang="en-IN"/>
        </a:p>
      </dgm:t>
    </dgm:pt>
    <dgm:pt modelId="{7D3A34E5-CBF3-487E-8A30-E49E43961F73}" type="sibTrans" cxnId="{A03D1221-31E2-4652-9385-8FB95621551F}">
      <dgm:prSet/>
      <dgm:spPr/>
      <dgm:t>
        <a:bodyPr/>
        <a:lstStyle/>
        <a:p>
          <a:endParaRPr lang="en-IN"/>
        </a:p>
      </dgm:t>
    </dgm:pt>
    <dgm:pt modelId="{E96CA75B-C1F3-45C6-9E70-F3138BDB295D}">
      <dgm:prSet phldrT="[Text]"/>
      <dgm:spPr/>
      <dgm:t>
        <a:bodyPr/>
        <a:lstStyle/>
        <a:p>
          <a:r>
            <a:rPr lang="en-IN" dirty="0" smtClean="0"/>
            <a:t>State </a:t>
          </a:r>
          <a:r>
            <a:rPr lang="en-IN" dirty="0" err="1" smtClean="0"/>
            <a:t>Govt</a:t>
          </a:r>
          <a:endParaRPr lang="en-IN" dirty="0"/>
        </a:p>
      </dgm:t>
    </dgm:pt>
    <dgm:pt modelId="{683754B2-D92F-4C81-BFF7-CB4AE718D081}" type="parTrans" cxnId="{9F846BBF-B3A9-46B5-A6DB-A6E1A0462FFF}">
      <dgm:prSet/>
      <dgm:spPr/>
      <dgm:t>
        <a:bodyPr/>
        <a:lstStyle/>
        <a:p>
          <a:endParaRPr lang="en-IN"/>
        </a:p>
      </dgm:t>
    </dgm:pt>
    <dgm:pt modelId="{A141F4FA-3FE4-43B8-B850-957DD84F2157}" type="sibTrans" cxnId="{9F846BBF-B3A9-46B5-A6DB-A6E1A0462FFF}">
      <dgm:prSet/>
      <dgm:spPr/>
      <dgm:t>
        <a:bodyPr/>
        <a:lstStyle/>
        <a:p>
          <a:r>
            <a:rPr lang="en-IN" dirty="0" smtClean="0"/>
            <a:t>Convergence Funds</a:t>
          </a:r>
          <a:endParaRPr lang="en-IN" dirty="0"/>
        </a:p>
      </dgm:t>
    </dgm:pt>
    <dgm:pt modelId="{316E47B5-045D-4B99-B173-DBB8FD22B8EF}">
      <dgm:prSet phldrT="[Text]" phldr="1"/>
      <dgm:spPr/>
      <dgm:t>
        <a:bodyPr/>
        <a:lstStyle/>
        <a:p>
          <a:endParaRPr lang="en-IN"/>
        </a:p>
      </dgm:t>
    </dgm:pt>
    <dgm:pt modelId="{818DC55B-2540-4327-AED1-52264EAA0C82}" type="parTrans" cxnId="{1F1DD87F-FD1F-44EE-ADFA-DC10E136AD3C}">
      <dgm:prSet/>
      <dgm:spPr/>
      <dgm:t>
        <a:bodyPr/>
        <a:lstStyle/>
        <a:p>
          <a:endParaRPr lang="en-IN"/>
        </a:p>
      </dgm:t>
    </dgm:pt>
    <dgm:pt modelId="{76CAF8C0-FF62-40CB-8E94-90C7672B8BF9}" type="sibTrans" cxnId="{1F1DD87F-FD1F-44EE-ADFA-DC10E136AD3C}">
      <dgm:prSet/>
      <dgm:spPr/>
      <dgm:t>
        <a:bodyPr/>
        <a:lstStyle/>
        <a:p>
          <a:endParaRPr lang="en-IN"/>
        </a:p>
      </dgm:t>
    </dgm:pt>
    <dgm:pt modelId="{041DDC79-27E9-40F0-BD97-EECCD7FD3317}">
      <dgm:prSet phldrT="[Text]"/>
      <dgm:spPr/>
      <dgm:t>
        <a:bodyPr/>
        <a:lstStyle/>
        <a:p>
          <a:r>
            <a:rPr lang="en-IN" dirty="0" smtClean="0"/>
            <a:t>DC Handlooms</a:t>
          </a:r>
          <a:endParaRPr lang="en-IN" dirty="0"/>
        </a:p>
      </dgm:t>
    </dgm:pt>
    <dgm:pt modelId="{D465B6C5-3044-441A-8EB3-9D6CE82072E3}" type="parTrans" cxnId="{D5667348-718B-4E2E-B201-03DA4F47C7ED}">
      <dgm:prSet/>
      <dgm:spPr/>
      <dgm:t>
        <a:bodyPr/>
        <a:lstStyle/>
        <a:p>
          <a:endParaRPr lang="en-IN"/>
        </a:p>
      </dgm:t>
    </dgm:pt>
    <dgm:pt modelId="{DE579A9D-680F-43F6-BD77-6B505E3C02A3}" type="sibTrans" cxnId="{D5667348-718B-4E2E-B201-03DA4F47C7ED}">
      <dgm:prSet/>
      <dgm:spPr/>
      <dgm:t>
        <a:bodyPr/>
        <a:lstStyle/>
        <a:p>
          <a:r>
            <a:rPr lang="en-IN" dirty="0" smtClean="0"/>
            <a:t>DC</a:t>
          </a:r>
        </a:p>
        <a:p>
          <a:r>
            <a:rPr lang="en-IN" dirty="0" smtClean="0"/>
            <a:t>Handicrafts</a:t>
          </a:r>
          <a:endParaRPr lang="en-IN" dirty="0"/>
        </a:p>
      </dgm:t>
    </dgm:pt>
    <dgm:pt modelId="{25E38B37-3ECB-4017-B6B5-C372B35DED65}">
      <dgm:prSet phldrT="[Text]" phldr="1"/>
      <dgm:spPr/>
      <dgm:t>
        <a:bodyPr/>
        <a:lstStyle/>
        <a:p>
          <a:endParaRPr lang="en-IN"/>
        </a:p>
      </dgm:t>
    </dgm:pt>
    <dgm:pt modelId="{8321C709-9836-4858-9D69-20203D99760C}" type="parTrans" cxnId="{FAA4EBBF-A624-49BF-AE22-C3D294744532}">
      <dgm:prSet/>
      <dgm:spPr/>
      <dgm:t>
        <a:bodyPr/>
        <a:lstStyle/>
        <a:p>
          <a:endParaRPr lang="en-IN"/>
        </a:p>
      </dgm:t>
    </dgm:pt>
    <dgm:pt modelId="{94BC31C2-2655-46CE-9563-4E56BAB02D70}" type="sibTrans" cxnId="{FAA4EBBF-A624-49BF-AE22-C3D294744532}">
      <dgm:prSet/>
      <dgm:spPr/>
      <dgm:t>
        <a:bodyPr/>
        <a:lstStyle/>
        <a:p>
          <a:endParaRPr lang="en-IN"/>
        </a:p>
      </dgm:t>
    </dgm:pt>
    <dgm:pt modelId="{1745F18B-2F96-44BA-877F-CBC0699644A9}" type="pres">
      <dgm:prSet presAssocID="{417FF9DF-03A6-4E86-A9E6-527E14C5FAAD}" presName="Name0" presStyleCnt="0">
        <dgm:presLayoutVars>
          <dgm:chMax/>
          <dgm:chPref/>
          <dgm:dir/>
          <dgm:animLvl val="lvl"/>
        </dgm:presLayoutVars>
      </dgm:prSet>
      <dgm:spPr/>
      <dgm:t>
        <a:bodyPr/>
        <a:lstStyle/>
        <a:p>
          <a:endParaRPr lang="en-IN"/>
        </a:p>
      </dgm:t>
    </dgm:pt>
    <dgm:pt modelId="{AFCF4FCB-0C02-4932-9181-D5EC8185F4DE}" type="pres">
      <dgm:prSet presAssocID="{723EC678-01E8-4B99-B186-21ECD69B3A19}" presName="composite" presStyleCnt="0"/>
      <dgm:spPr/>
    </dgm:pt>
    <dgm:pt modelId="{AE37797D-552E-449C-9C1B-7CAC5A1EA667}" type="pres">
      <dgm:prSet presAssocID="{723EC678-01E8-4B99-B186-21ECD69B3A19}" presName="Parent1" presStyleLbl="node1" presStyleIdx="0" presStyleCnt="6">
        <dgm:presLayoutVars>
          <dgm:chMax val="1"/>
          <dgm:chPref val="1"/>
          <dgm:bulletEnabled val="1"/>
        </dgm:presLayoutVars>
      </dgm:prSet>
      <dgm:spPr/>
      <dgm:t>
        <a:bodyPr/>
        <a:lstStyle/>
        <a:p>
          <a:endParaRPr lang="en-IN"/>
        </a:p>
      </dgm:t>
    </dgm:pt>
    <dgm:pt modelId="{A157F3C3-5773-4677-A380-942353D66C99}" type="pres">
      <dgm:prSet presAssocID="{723EC678-01E8-4B99-B186-21ECD69B3A19}" presName="Childtext1" presStyleLbl="revTx" presStyleIdx="0" presStyleCnt="3">
        <dgm:presLayoutVars>
          <dgm:chMax val="0"/>
          <dgm:chPref val="0"/>
          <dgm:bulletEnabled val="1"/>
        </dgm:presLayoutVars>
      </dgm:prSet>
      <dgm:spPr/>
      <dgm:t>
        <a:bodyPr/>
        <a:lstStyle/>
        <a:p>
          <a:endParaRPr lang="en-IN"/>
        </a:p>
      </dgm:t>
    </dgm:pt>
    <dgm:pt modelId="{BF598604-714D-4A4F-A9F8-98E8D44EFB9A}" type="pres">
      <dgm:prSet presAssocID="{723EC678-01E8-4B99-B186-21ECD69B3A19}" presName="BalanceSpacing" presStyleCnt="0"/>
      <dgm:spPr/>
    </dgm:pt>
    <dgm:pt modelId="{315CDC8F-6E9D-4CAC-9AF1-DAB22D4BC3D3}" type="pres">
      <dgm:prSet presAssocID="{723EC678-01E8-4B99-B186-21ECD69B3A19}" presName="BalanceSpacing1" presStyleCnt="0"/>
      <dgm:spPr/>
    </dgm:pt>
    <dgm:pt modelId="{E4ED42D1-AB52-40E4-ABCD-9F0475766579}" type="pres">
      <dgm:prSet presAssocID="{EC60A9B3-1F4E-44EF-9754-485AC491D97E}" presName="Accent1Text" presStyleLbl="node1" presStyleIdx="1" presStyleCnt="6"/>
      <dgm:spPr/>
      <dgm:t>
        <a:bodyPr/>
        <a:lstStyle/>
        <a:p>
          <a:endParaRPr lang="en-IN"/>
        </a:p>
      </dgm:t>
    </dgm:pt>
    <dgm:pt modelId="{0B743237-A959-4ED0-A80D-D5FAF9D19928}" type="pres">
      <dgm:prSet presAssocID="{EC60A9B3-1F4E-44EF-9754-485AC491D97E}" presName="spaceBetweenRectangles" presStyleCnt="0"/>
      <dgm:spPr/>
    </dgm:pt>
    <dgm:pt modelId="{D5F47227-7947-47F1-AC28-E607C9E6D283}" type="pres">
      <dgm:prSet presAssocID="{E96CA75B-C1F3-45C6-9E70-F3138BDB295D}" presName="composite" presStyleCnt="0"/>
      <dgm:spPr/>
    </dgm:pt>
    <dgm:pt modelId="{F4494CDF-DD85-444E-93B4-1A36C358E10F}" type="pres">
      <dgm:prSet presAssocID="{E96CA75B-C1F3-45C6-9E70-F3138BDB295D}" presName="Parent1" presStyleLbl="node1" presStyleIdx="2" presStyleCnt="6">
        <dgm:presLayoutVars>
          <dgm:chMax val="1"/>
          <dgm:chPref val="1"/>
          <dgm:bulletEnabled val="1"/>
        </dgm:presLayoutVars>
      </dgm:prSet>
      <dgm:spPr/>
      <dgm:t>
        <a:bodyPr/>
        <a:lstStyle/>
        <a:p>
          <a:endParaRPr lang="en-IN"/>
        </a:p>
      </dgm:t>
    </dgm:pt>
    <dgm:pt modelId="{183DE200-1629-4F00-8EB6-6D2D2D2B304B}" type="pres">
      <dgm:prSet presAssocID="{E96CA75B-C1F3-45C6-9E70-F3138BDB295D}" presName="Childtext1" presStyleLbl="revTx" presStyleIdx="1" presStyleCnt="3">
        <dgm:presLayoutVars>
          <dgm:chMax val="0"/>
          <dgm:chPref val="0"/>
          <dgm:bulletEnabled val="1"/>
        </dgm:presLayoutVars>
      </dgm:prSet>
      <dgm:spPr/>
      <dgm:t>
        <a:bodyPr/>
        <a:lstStyle/>
        <a:p>
          <a:endParaRPr lang="en-IN"/>
        </a:p>
      </dgm:t>
    </dgm:pt>
    <dgm:pt modelId="{735B4485-A6F7-44B6-8705-E1155DB199D8}" type="pres">
      <dgm:prSet presAssocID="{E96CA75B-C1F3-45C6-9E70-F3138BDB295D}" presName="BalanceSpacing" presStyleCnt="0"/>
      <dgm:spPr/>
    </dgm:pt>
    <dgm:pt modelId="{CA354FFC-AED0-4732-8C8D-C4EB7CBF6612}" type="pres">
      <dgm:prSet presAssocID="{E96CA75B-C1F3-45C6-9E70-F3138BDB295D}" presName="BalanceSpacing1" presStyleCnt="0"/>
      <dgm:spPr/>
    </dgm:pt>
    <dgm:pt modelId="{64027BE5-4804-42DB-BEAA-3B992A964931}" type="pres">
      <dgm:prSet presAssocID="{A141F4FA-3FE4-43B8-B850-957DD84F2157}" presName="Accent1Text" presStyleLbl="node1" presStyleIdx="3" presStyleCnt="6"/>
      <dgm:spPr/>
      <dgm:t>
        <a:bodyPr/>
        <a:lstStyle/>
        <a:p>
          <a:endParaRPr lang="en-IN"/>
        </a:p>
      </dgm:t>
    </dgm:pt>
    <dgm:pt modelId="{0DAB0884-5459-4714-9097-DF3E13166050}" type="pres">
      <dgm:prSet presAssocID="{A141F4FA-3FE4-43B8-B850-957DD84F2157}" presName="spaceBetweenRectangles" presStyleCnt="0"/>
      <dgm:spPr/>
    </dgm:pt>
    <dgm:pt modelId="{83914BE2-4B60-4EB6-829B-74C39AC2B51C}" type="pres">
      <dgm:prSet presAssocID="{041DDC79-27E9-40F0-BD97-EECCD7FD3317}" presName="composite" presStyleCnt="0"/>
      <dgm:spPr/>
    </dgm:pt>
    <dgm:pt modelId="{332E79B9-0857-4834-9E4E-F697320DD2A1}" type="pres">
      <dgm:prSet presAssocID="{041DDC79-27E9-40F0-BD97-EECCD7FD3317}" presName="Parent1" presStyleLbl="node1" presStyleIdx="4" presStyleCnt="6">
        <dgm:presLayoutVars>
          <dgm:chMax val="1"/>
          <dgm:chPref val="1"/>
          <dgm:bulletEnabled val="1"/>
        </dgm:presLayoutVars>
      </dgm:prSet>
      <dgm:spPr/>
      <dgm:t>
        <a:bodyPr/>
        <a:lstStyle/>
        <a:p>
          <a:endParaRPr lang="en-IN"/>
        </a:p>
      </dgm:t>
    </dgm:pt>
    <dgm:pt modelId="{6EB92087-003F-4401-928E-2689A193C66C}" type="pres">
      <dgm:prSet presAssocID="{041DDC79-27E9-40F0-BD97-EECCD7FD3317}" presName="Childtext1" presStyleLbl="revTx" presStyleIdx="2" presStyleCnt="3">
        <dgm:presLayoutVars>
          <dgm:chMax val="0"/>
          <dgm:chPref val="0"/>
          <dgm:bulletEnabled val="1"/>
        </dgm:presLayoutVars>
      </dgm:prSet>
      <dgm:spPr/>
      <dgm:t>
        <a:bodyPr/>
        <a:lstStyle/>
        <a:p>
          <a:endParaRPr lang="en-IN"/>
        </a:p>
      </dgm:t>
    </dgm:pt>
    <dgm:pt modelId="{9B853811-6DA8-4562-9F79-8A4BAF4E3E9F}" type="pres">
      <dgm:prSet presAssocID="{041DDC79-27E9-40F0-BD97-EECCD7FD3317}" presName="BalanceSpacing" presStyleCnt="0"/>
      <dgm:spPr/>
    </dgm:pt>
    <dgm:pt modelId="{509EA02D-D915-438D-98FD-FFB6CDD450AC}" type="pres">
      <dgm:prSet presAssocID="{041DDC79-27E9-40F0-BD97-EECCD7FD3317}" presName="BalanceSpacing1" presStyleCnt="0"/>
      <dgm:spPr/>
    </dgm:pt>
    <dgm:pt modelId="{7035ADC2-73BF-4F8E-9910-342B7E209170}" type="pres">
      <dgm:prSet presAssocID="{DE579A9D-680F-43F6-BD77-6B505E3C02A3}" presName="Accent1Text" presStyleLbl="node1" presStyleIdx="5" presStyleCnt="6" custLinFactNeighborX="-880" custLinFactNeighborY="-647"/>
      <dgm:spPr/>
      <dgm:t>
        <a:bodyPr/>
        <a:lstStyle/>
        <a:p>
          <a:endParaRPr lang="en-IN"/>
        </a:p>
      </dgm:t>
    </dgm:pt>
  </dgm:ptLst>
  <dgm:cxnLst>
    <dgm:cxn modelId="{9F846BBF-B3A9-46B5-A6DB-A6E1A0462FFF}" srcId="{417FF9DF-03A6-4E86-A9E6-527E14C5FAAD}" destId="{E96CA75B-C1F3-45C6-9E70-F3138BDB295D}" srcOrd="1" destOrd="0" parTransId="{683754B2-D92F-4C81-BFF7-CB4AE718D081}" sibTransId="{A141F4FA-3FE4-43B8-B850-957DD84F2157}"/>
    <dgm:cxn modelId="{D5667348-718B-4E2E-B201-03DA4F47C7ED}" srcId="{417FF9DF-03A6-4E86-A9E6-527E14C5FAAD}" destId="{041DDC79-27E9-40F0-BD97-EECCD7FD3317}" srcOrd="2" destOrd="0" parTransId="{D465B6C5-3044-441A-8EB3-9D6CE82072E3}" sibTransId="{DE579A9D-680F-43F6-BD77-6B505E3C02A3}"/>
    <dgm:cxn modelId="{046B254B-7645-4216-8EF8-856F1071BBDD}" type="presOf" srcId="{DE579A9D-680F-43F6-BD77-6B505E3C02A3}" destId="{7035ADC2-73BF-4F8E-9910-342B7E209170}" srcOrd="0" destOrd="0" presId="urn:microsoft.com/office/officeart/2008/layout/AlternatingHexagons"/>
    <dgm:cxn modelId="{C26DF0BB-2CC3-48FB-B1DA-EF5364D480E3}" type="presOf" srcId="{A141F4FA-3FE4-43B8-B850-957DD84F2157}" destId="{64027BE5-4804-42DB-BEAA-3B992A964931}" srcOrd="0" destOrd="0" presId="urn:microsoft.com/office/officeart/2008/layout/AlternatingHexagons"/>
    <dgm:cxn modelId="{FAA4EBBF-A624-49BF-AE22-C3D294744532}" srcId="{041DDC79-27E9-40F0-BD97-EECCD7FD3317}" destId="{25E38B37-3ECB-4017-B6B5-C372B35DED65}" srcOrd="0" destOrd="0" parTransId="{8321C709-9836-4858-9D69-20203D99760C}" sibTransId="{94BC31C2-2655-46CE-9563-4E56BAB02D70}"/>
    <dgm:cxn modelId="{9FE30BE3-4B3B-481A-A0BB-0EFC465C26B5}" type="presOf" srcId="{25E38B37-3ECB-4017-B6B5-C372B35DED65}" destId="{6EB92087-003F-4401-928E-2689A193C66C}" srcOrd="0" destOrd="0" presId="urn:microsoft.com/office/officeart/2008/layout/AlternatingHexagons"/>
    <dgm:cxn modelId="{E4DA3D0F-29D3-4E48-85EB-CA1D628D0B5E}" type="presOf" srcId="{12534EEB-1131-4623-AEDD-6DCE3479FE4E}" destId="{A157F3C3-5773-4677-A380-942353D66C99}" srcOrd="0" destOrd="0" presId="urn:microsoft.com/office/officeart/2008/layout/AlternatingHexagons"/>
    <dgm:cxn modelId="{C5E22952-421C-4912-8352-E01164D5CDAE}" type="presOf" srcId="{041DDC79-27E9-40F0-BD97-EECCD7FD3317}" destId="{332E79B9-0857-4834-9E4E-F697320DD2A1}" srcOrd="0" destOrd="0" presId="urn:microsoft.com/office/officeart/2008/layout/AlternatingHexagons"/>
    <dgm:cxn modelId="{AC3047E3-5444-4ED5-9202-6D5E7F9EE700}" type="presOf" srcId="{316E47B5-045D-4B99-B173-DBB8FD22B8EF}" destId="{183DE200-1629-4F00-8EB6-6D2D2D2B304B}" srcOrd="0" destOrd="0" presId="urn:microsoft.com/office/officeart/2008/layout/AlternatingHexagons"/>
    <dgm:cxn modelId="{AF3272F4-44DE-4A8A-A0B6-0076C9B52F4A}" type="presOf" srcId="{723EC678-01E8-4B99-B186-21ECD69B3A19}" destId="{AE37797D-552E-449C-9C1B-7CAC5A1EA667}" srcOrd="0" destOrd="0" presId="urn:microsoft.com/office/officeart/2008/layout/AlternatingHexagons"/>
    <dgm:cxn modelId="{AABAF3B0-96A8-4A0E-8DC7-283057FA43A4}" type="presOf" srcId="{417FF9DF-03A6-4E86-A9E6-527E14C5FAAD}" destId="{1745F18B-2F96-44BA-877F-CBC0699644A9}" srcOrd="0" destOrd="0" presId="urn:microsoft.com/office/officeart/2008/layout/AlternatingHexagons"/>
    <dgm:cxn modelId="{EDA10D61-5D7C-40A4-A6AF-4ECB8EAAD4C7}" type="presOf" srcId="{E96CA75B-C1F3-45C6-9E70-F3138BDB295D}" destId="{F4494CDF-DD85-444E-93B4-1A36C358E10F}" srcOrd="0" destOrd="0" presId="urn:microsoft.com/office/officeart/2008/layout/AlternatingHexagons"/>
    <dgm:cxn modelId="{E2A1801B-C353-45F8-B499-36C176744609}" srcId="{417FF9DF-03A6-4E86-A9E6-527E14C5FAAD}" destId="{723EC678-01E8-4B99-B186-21ECD69B3A19}" srcOrd="0" destOrd="0" parTransId="{E251C6BA-A326-43DD-8ED8-170CC0F1B17C}" sibTransId="{EC60A9B3-1F4E-44EF-9754-485AC491D97E}"/>
    <dgm:cxn modelId="{C759C23F-D680-4EA9-9066-45FCB9494F31}" type="presOf" srcId="{EC60A9B3-1F4E-44EF-9754-485AC491D97E}" destId="{E4ED42D1-AB52-40E4-ABCD-9F0475766579}" srcOrd="0" destOrd="0" presId="urn:microsoft.com/office/officeart/2008/layout/AlternatingHexagons"/>
    <dgm:cxn modelId="{1F1DD87F-FD1F-44EE-ADFA-DC10E136AD3C}" srcId="{E96CA75B-C1F3-45C6-9E70-F3138BDB295D}" destId="{316E47B5-045D-4B99-B173-DBB8FD22B8EF}" srcOrd="0" destOrd="0" parTransId="{818DC55B-2540-4327-AED1-52264EAA0C82}" sibTransId="{76CAF8C0-FF62-40CB-8E94-90C7672B8BF9}"/>
    <dgm:cxn modelId="{A03D1221-31E2-4652-9385-8FB95621551F}" srcId="{723EC678-01E8-4B99-B186-21ECD69B3A19}" destId="{12534EEB-1131-4623-AEDD-6DCE3479FE4E}" srcOrd="0" destOrd="0" parTransId="{61C1B90F-2E8A-4441-ACFE-6AAC0ACFFFC6}" sibTransId="{7D3A34E5-CBF3-487E-8A30-E49E43961F73}"/>
    <dgm:cxn modelId="{899137A1-5280-4B58-9BDA-7E89ACE523C8}" type="presParOf" srcId="{1745F18B-2F96-44BA-877F-CBC0699644A9}" destId="{AFCF4FCB-0C02-4932-9181-D5EC8185F4DE}" srcOrd="0" destOrd="0" presId="urn:microsoft.com/office/officeart/2008/layout/AlternatingHexagons"/>
    <dgm:cxn modelId="{1ECFDDCD-0A68-42B7-B83D-3D1A5E8B1C92}" type="presParOf" srcId="{AFCF4FCB-0C02-4932-9181-D5EC8185F4DE}" destId="{AE37797D-552E-449C-9C1B-7CAC5A1EA667}" srcOrd="0" destOrd="0" presId="urn:microsoft.com/office/officeart/2008/layout/AlternatingHexagons"/>
    <dgm:cxn modelId="{601261BC-A3A3-4632-AA24-0BEBA3C64FBE}" type="presParOf" srcId="{AFCF4FCB-0C02-4932-9181-D5EC8185F4DE}" destId="{A157F3C3-5773-4677-A380-942353D66C99}" srcOrd="1" destOrd="0" presId="urn:microsoft.com/office/officeart/2008/layout/AlternatingHexagons"/>
    <dgm:cxn modelId="{F35E0570-E8C0-4F0A-AAFE-C63FED72A40C}" type="presParOf" srcId="{AFCF4FCB-0C02-4932-9181-D5EC8185F4DE}" destId="{BF598604-714D-4A4F-A9F8-98E8D44EFB9A}" srcOrd="2" destOrd="0" presId="urn:microsoft.com/office/officeart/2008/layout/AlternatingHexagons"/>
    <dgm:cxn modelId="{CD4C7092-73C2-4635-86AA-0B0BA1A52EA8}" type="presParOf" srcId="{AFCF4FCB-0C02-4932-9181-D5EC8185F4DE}" destId="{315CDC8F-6E9D-4CAC-9AF1-DAB22D4BC3D3}" srcOrd="3" destOrd="0" presId="urn:microsoft.com/office/officeart/2008/layout/AlternatingHexagons"/>
    <dgm:cxn modelId="{70EDCB90-0AFE-4123-92CB-2E301AD61126}" type="presParOf" srcId="{AFCF4FCB-0C02-4932-9181-D5EC8185F4DE}" destId="{E4ED42D1-AB52-40E4-ABCD-9F0475766579}" srcOrd="4" destOrd="0" presId="urn:microsoft.com/office/officeart/2008/layout/AlternatingHexagons"/>
    <dgm:cxn modelId="{9E59A940-6F25-4BF5-B163-C33547E63F45}" type="presParOf" srcId="{1745F18B-2F96-44BA-877F-CBC0699644A9}" destId="{0B743237-A959-4ED0-A80D-D5FAF9D19928}" srcOrd="1" destOrd="0" presId="urn:microsoft.com/office/officeart/2008/layout/AlternatingHexagons"/>
    <dgm:cxn modelId="{9F4B23BE-4654-4A00-8F2C-EAB7C8615037}" type="presParOf" srcId="{1745F18B-2F96-44BA-877F-CBC0699644A9}" destId="{D5F47227-7947-47F1-AC28-E607C9E6D283}" srcOrd="2" destOrd="0" presId="urn:microsoft.com/office/officeart/2008/layout/AlternatingHexagons"/>
    <dgm:cxn modelId="{27A10AD5-133A-4808-8727-BE6D405EE715}" type="presParOf" srcId="{D5F47227-7947-47F1-AC28-E607C9E6D283}" destId="{F4494CDF-DD85-444E-93B4-1A36C358E10F}" srcOrd="0" destOrd="0" presId="urn:microsoft.com/office/officeart/2008/layout/AlternatingHexagons"/>
    <dgm:cxn modelId="{57A6C60D-8342-43DA-B2E1-A275C011CAF0}" type="presParOf" srcId="{D5F47227-7947-47F1-AC28-E607C9E6D283}" destId="{183DE200-1629-4F00-8EB6-6D2D2D2B304B}" srcOrd="1" destOrd="0" presId="urn:microsoft.com/office/officeart/2008/layout/AlternatingHexagons"/>
    <dgm:cxn modelId="{3DD6D8A5-8165-4127-AE53-16C65D40D455}" type="presParOf" srcId="{D5F47227-7947-47F1-AC28-E607C9E6D283}" destId="{735B4485-A6F7-44B6-8705-E1155DB199D8}" srcOrd="2" destOrd="0" presId="urn:microsoft.com/office/officeart/2008/layout/AlternatingHexagons"/>
    <dgm:cxn modelId="{25C6171D-146D-4DDB-91D1-FA91609B3751}" type="presParOf" srcId="{D5F47227-7947-47F1-AC28-E607C9E6D283}" destId="{CA354FFC-AED0-4732-8C8D-C4EB7CBF6612}" srcOrd="3" destOrd="0" presId="urn:microsoft.com/office/officeart/2008/layout/AlternatingHexagons"/>
    <dgm:cxn modelId="{20E63CF3-0DF6-40E6-A4DC-EDFF7B70C8D0}" type="presParOf" srcId="{D5F47227-7947-47F1-AC28-E607C9E6D283}" destId="{64027BE5-4804-42DB-BEAA-3B992A964931}" srcOrd="4" destOrd="0" presId="urn:microsoft.com/office/officeart/2008/layout/AlternatingHexagons"/>
    <dgm:cxn modelId="{34148E2B-9707-48C6-96CA-45107247A0CA}" type="presParOf" srcId="{1745F18B-2F96-44BA-877F-CBC0699644A9}" destId="{0DAB0884-5459-4714-9097-DF3E13166050}" srcOrd="3" destOrd="0" presId="urn:microsoft.com/office/officeart/2008/layout/AlternatingHexagons"/>
    <dgm:cxn modelId="{C2473694-658E-4469-A163-D52D0916F558}" type="presParOf" srcId="{1745F18B-2F96-44BA-877F-CBC0699644A9}" destId="{83914BE2-4B60-4EB6-829B-74C39AC2B51C}" srcOrd="4" destOrd="0" presId="urn:microsoft.com/office/officeart/2008/layout/AlternatingHexagons"/>
    <dgm:cxn modelId="{F4EECF9D-8053-42C8-9139-CF7291B4F4ED}" type="presParOf" srcId="{83914BE2-4B60-4EB6-829B-74C39AC2B51C}" destId="{332E79B9-0857-4834-9E4E-F697320DD2A1}" srcOrd="0" destOrd="0" presId="urn:microsoft.com/office/officeart/2008/layout/AlternatingHexagons"/>
    <dgm:cxn modelId="{1D9C334F-B766-4950-9199-D2BD2E66334B}" type="presParOf" srcId="{83914BE2-4B60-4EB6-829B-74C39AC2B51C}" destId="{6EB92087-003F-4401-928E-2689A193C66C}" srcOrd="1" destOrd="0" presId="urn:microsoft.com/office/officeart/2008/layout/AlternatingHexagons"/>
    <dgm:cxn modelId="{CFF5B7EF-10D2-48F6-A6C2-0895FCC694FE}" type="presParOf" srcId="{83914BE2-4B60-4EB6-829B-74C39AC2B51C}" destId="{9B853811-6DA8-4562-9F79-8A4BAF4E3E9F}" srcOrd="2" destOrd="0" presId="urn:microsoft.com/office/officeart/2008/layout/AlternatingHexagons"/>
    <dgm:cxn modelId="{A4D7F56E-F9A8-4F4B-AA6D-8809B6461C9F}" type="presParOf" srcId="{83914BE2-4B60-4EB6-829B-74C39AC2B51C}" destId="{509EA02D-D915-438D-98FD-FFB6CDD450AC}" srcOrd="3" destOrd="0" presId="urn:microsoft.com/office/officeart/2008/layout/AlternatingHexagons"/>
    <dgm:cxn modelId="{F4DCDD8A-D665-4F99-83C3-944302A640E2}" type="presParOf" srcId="{83914BE2-4B60-4EB6-829B-74C39AC2B51C}" destId="{7035ADC2-73BF-4F8E-9910-342B7E20917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612522-D660-4800-8CC9-6D47E537E2E5}" type="doc">
      <dgm:prSet loTypeId="urn:microsoft.com/office/officeart/2005/8/layout/gear1" loCatId="relationship" qsTypeId="urn:microsoft.com/office/officeart/2005/8/quickstyle/3d1" qsCatId="3D" csTypeId="urn:microsoft.com/office/officeart/2005/8/colors/colorful1" csCatId="colorful" phldr="1"/>
      <dgm:spPr/>
    </dgm:pt>
    <dgm:pt modelId="{695DE042-8692-4A15-88AC-D07005E4CA4E}">
      <dgm:prSet phldrT="[Text]"/>
      <dgm:spPr/>
      <dgm:t>
        <a:bodyPr/>
        <a:lstStyle/>
        <a:p>
          <a:r>
            <a:rPr lang="en-IN" dirty="0" smtClean="0"/>
            <a:t>Rising weaver population (CULTURE)</a:t>
          </a:r>
          <a:endParaRPr lang="en-IN" dirty="0"/>
        </a:p>
      </dgm:t>
    </dgm:pt>
    <dgm:pt modelId="{0CC4F58B-7F58-45B8-BF28-52AC6410787D}" type="parTrans" cxnId="{AD79C3C3-645F-42FB-9AB4-A0FC2CA568DF}">
      <dgm:prSet/>
      <dgm:spPr/>
      <dgm:t>
        <a:bodyPr/>
        <a:lstStyle/>
        <a:p>
          <a:endParaRPr lang="en-IN"/>
        </a:p>
      </dgm:t>
    </dgm:pt>
    <dgm:pt modelId="{CFE0B811-3649-4B50-9164-097AECEB35E8}" type="sibTrans" cxnId="{AD79C3C3-645F-42FB-9AB4-A0FC2CA568DF}">
      <dgm:prSet/>
      <dgm:spPr/>
      <dgm:t>
        <a:bodyPr/>
        <a:lstStyle/>
        <a:p>
          <a:endParaRPr lang="en-IN"/>
        </a:p>
      </dgm:t>
    </dgm:pt>
    <dgm:pt modelId="{3217584F-1ABE-4DAD-9F7A-A7C91E160552}">
      <dgm:prSet phldrT="[Text]"/>
      <dgm:spPr/>
      <dgm:t>
        <a:bodyPr/>
        <a:lstStyle/>
        <a:p>
          <a:r>
            <a:rPr lang="en-IN" dirty="0" smtClean="0"/>
            <a:t>38%  and 47%</a:t>
          </a:r>
          <a:endParaRPr lang="en-IN" dirty="0"/>
        </a:p>
      </dgm:t>
    </dgm:pt>
    <dgm:pt modelId="{46302BB1-F039-456A-A578-C69EB8DC55F2}" type="parTrans" cxnId="{B3FA98E0-2E1F-487E-8C4F-93CF4095DC9D}">
      <dgm:prSet/>
      <dgm:spPr/>
      <dgm:t>
        <a:bodyPr/>
        <a:lstStyle/>
        <a:p>
          <a:endParaRPr lang="en-IN"/>
        </a:p>
      </dgm:t>
    </dgm:pt>
    <dgm:pt modelId="{7FA4F28B-A550-4EE7-AFA4-102608BC346A}" type="sibTrans" cxnId="{B3FA98E0-2E1F-487E-8C4F-93CF4095DC9D}">
      <dgm:prSet/>
      <dgm:spPr/>
      <dgm:t>
        <a:bodyPr/>
        <a:lstStyle/>
        <a:p>
          <a:endParaRPr lang="en-IN"/>
        </a:p>
      </dgm:t>
    </dgm:pt>
    <dgm:pt modelId="{084AE820-6B87-4697-9A85-2C84BB565040}">
      <dgm:prSet phldrT="[Text]"/>
      <dgm:spPr/>
      <dgm:t>
        <a:bodyPr/>
        <a:lstStyle/>
        <a:p>
          <a:r>
            <a:rPr lang="en-IN" dirty="0" smtClean="0"/>
            <a:t>GI for </a:t>
          </a:r>
          <a:r>
            <a:rPr lang="en-IN" dirty="0" err="1" smtClean="0"/>
            <a:t>Muga</a:t>
          </a:r>
          <a:endParaRPr lang="en-IN" dirty="0"/>
        </a:p>
      </dgm:t>
    </dgm:pt>
    <dgm:pt modelId="{F5BCBBBC-64BA-4BC0-BFD9-C2940FDBE12A}" type="parTrans" cxnId="{F5861B6D-6220-48B2-B690-69F2CDE39AF8}">
      <dgm:prSet/>
      <dgm:spPr/>
      <dgm:t>
        <a:bodyPr/>
        <a:lstStyle/>
        <a:p>
          <a:endParaRPr lang="en-IN"/>
        </a:p>
      </dgm:t>
    </dgm:pt>
    <dgm:pt modelId="{A7C89155-2821-4EE6-915D-F1F083C289F7}" type="sibTrans" cxnId="{F5861B6D-6220-48B2-B690-69F2CDE39AF8}">
      <dgm:prSet/>
      <dgm:spPr/>
      <dgm:t>
        <a:bodyPr/>
        <a:lstStyle/>
        <a:p>
          <a:endParaRPr lang="en-IN"/>
        </a:p>
      </dgm:t>
    </dgm:pt>
    <dgm:pt modelId="{837C03BD-1389-4F5B-8DB5-191B8714042A}" type="pres">
      <dgm:prSet presAssocID="{F3612522-D660-4800-8CC9-6D47E537E2E5}" presName="composite" presStyleCnt="0">
        <dgm:presLayoutVars>
          <dgm:chMax val="3"/>
          <dgm:animLvl val="lvl"/>
          <dgm:resizeHandles val="exact"/>
        </dgm:presLayoutVars>
      </dgm:prSet>
      <dgm:spPr/>
    </dgm:pt>
    <dgm:pt modelId="{35BE9B69-C710-4927-90B6-AD2FF2E6F902}" type="pres">
      <dgm:prSet presAssocID="{695DE042-8692-4A15-88AC-D07005E4CA4E}" presName="gear1" presStyleLbl="node1" presStyleIdx="0" presStyleCnt="3">
        <dgm:presLayoutVars>
          <dgm:chMax val="1"/>
          <dgm:bulletEnabled val="1"/>
        </dgm:presLayoutVars>
      </dgm:prSet>
      <dgm:spPr/>
      <dgm:t>
        <a:bodyPr/>
        <a:lstStyle/>
        <a:p>
          <a:endParaRPr lang="en-IN"/>
        </a:p>
      </dgm:t>
    </dgm:pt>
    <dgm:pt modelId="{3CED3ECA-D359-4050-B1FB-58F9E93BF0C3}" type="pres">
      <dgm:prSet presAssocID="{695DE042-8692-4A15-88AC-D07005E4CA4E}" presName="gear1srcNode" presStyleLbl="node1" presStyleIdx="0" presStyleCnt="3"/>
      <dgm:spPr/>
      <dgm:t>
        <a:bodyPr/>
        <a:lstStyle/>
        <a:p>
          <a:endParaRPr lang="en-IN"/>
        </a:p>
      </dgm:t>
    </dgm:pt>
    <dgm:pt modelId="{87D5DE4C-8C5B-4BC4-BE2E-C8155269B707}" type="pres">
      <dgm:prSet presAssocID="{695DE042-8692-4A15-88AC-D07005E4CA4E}" presName="gear1dstNode" presStyleLbl="node1" presStyleIdx="0" presStyleCnt="3"/>
      <dgm:spPr/>
      <dgm:t>
        <a:bodyPr/>
        <a:lstStyle/>
        <a:p>
          <a:endParaRPr lang="en-IN"/>
        </a:p>
      </dgm:t>
    </dgm:pt>
    <dgm:pt modelId="{65D381FD-03DE-48AC-919D-8137F1046CAC}" type="pres">
      <dgm:prSet presAssocID="{3217584F-1ABE-4DAD-9F7A-A7C91E160552}" presName="gear2" presStyleLbl="node1" presStyleIdx="1" presStyleCnt="3">
        <dgm:presLayoutVars>
          <dgm:chMax val="1"/>
          <dgm:bulletEnabled val="1"/>
        </dgm:presLayoutVars>
      </dgm:prSet>
      <dgm:spPr/>
      <dgm:t>
        <a:bodyPr/>
        <a:lstStyle/>
        <a:p>
          <a:endParaRPr lang="en-IN"/>
        </a:p>
      </dgm:t>
    </dgm:pt>
    <dgm:pt modelId="{95F2DFE6-A312-43D5-8C76-996D1B50B3B6}" type="pres">
      <dgm:prSet presAssocID="{3217584F-1ABE-4DAD-9F7A-A7C91E160552}" presName="gear2srcNode" presStyleLbl="node1" presStyleIdx="1" presStyleCnt="3"/>
      <dgm:spPr/>
      <dgm:t>
        <a:bodyPr/>
        <a:lstStyle/>
        <a:p>
          <a:endParaRPr lang="en-IN"/>
        </a:p>
      </dgm:t>
    </dgm:pt>
    <dgm:pt modelId="{592A41E2-7D68-4E9B-89EB-CA9AB9D5F88F}" type="pres">
      <dgm:prSet presAssocID="{3217584F-1ABE-4DAD-9F7A-A7C91E160552}" presName="gear2dstNode" presStyleLbl="node1" presStyleIdx="1" presStyleCnt="3"/>
      <dgm:spPr/>
      <dgm:t>
        <a:bodyPr/>
        <a:lstStyle/>
        <a:p>
          <a:endParaRPr lang="en-IN"/>
        </a:p>
      </dgm:t>
    </dgm:pt>
    <dgm:pt modelId="{E86743B6-CB27-4F03-90FE-0D37C64F39EA}" type="pres">
      <dgm:prSet presAssocID="{084AE820-6B87-4697-9A85-2C84BB565040}" presName="gear3" presStyleLbl="node1" presStyleIdx="2" presStyleCnt="3"/>
      <dgm:spPr/>
      <dgm:t>
        <a:bodyPr/>
        <a:lstStyle/>
        <a:p>
          <a:endParaRPr lang="en-IN"/>
        </a:p>
      </dgm:t>
    </dgm:pt>
    <dgm:pt modelId="{C0D60DDF-8567-457B-943F-ED63969C9F60}" type="pres">
      <dgm:prSet presAssocID="{084AE820-6B87-4697-9A85-2C84BB565040}" presName="gear3tx" presStyleLbl="node1" presStyleIdx="2" presStyleCnt="3">
        <dgm:presLayoutVars>
          <dgm:chMax val="1"/>
          <dgm:bulletEnabled val="1"/>
        </dgm:presLayoutVars>
      </dgm:prSet>
      <dgm:spPr/>
      <dgm:t>
        <a:bodyPr/>
        <a:lstStyle/>
        <a:p>
          <a:endParaRPr lang="en-IN"/>
        </a:p>
      </dgm:t>
    </dgm:pt>
    <dgm:pt modelId="{0D52C020-D608-484D-996E-0B6CE9363E3D}" type="pres">
      <dgm:prSet presAssocID="{084AE820-6B87-4697-9A85-2C84BB565040}" presName="gear3srcNode" presStyleLbl="node1" presStyleIdx="2" presStyleCnt="3"/>
      <dgm:spPr/>
      <dgm:t>
        <a:bodyPr/>
        <a:lstStyle/>
        <a:p>
          <a:endParaRPr lang="en-IN"/>
        </a:p>
      </dgm:t>
    </dgm:pt>
    <dgm:pt modelId="{ECEFF4DA-AE40-4726-A948-5D1FA6B27539}" type="pres">
      <dgm:prSet presAssocID="{084AE820-6B87-4697-9A85-2C84BB565040}" presName="gear3dstNode" presStyleLbl="node1" presStyleIdx="2" presStyleCnt="3"/>
      <dgm:spPr/>
      <dgm:t>
        <a:bodyPr/>
        <a:lstStyle/>
        <a:p>
          <a:endParaRPr lang="en-IN"/>
        </a:p>
      </dgm:t>
    </dgm:pt>
    <dgm:pt modelId="{02611654-D864-4AD0-AB0A-5656E3279D07}" type="pres">
      <dgm:prSet presAssocID="{CFE0B811-3649-4B50-9164-097AECEB35E8}" presName="connector1" presStyleLbl="sibTrans2D1" presStyleIdx="0" presStyleCnt="3"/>
      <dgm:spPr/>
      <dgm:t>
        <a:bodyPr/>
        <a:lstStyle/>
        <a:p>
          <a:endParaRPr lang="en-IN"/>
        </a:p>
      </dgm:t>
    </dgm:pt>
    <dgm:pt modelId="{CC1A9001-CADC-4FC0-BC08-09A10D04CB0F}" type="pres">
      <dgm:prSet presAssocID="{7FA4F28B-A550-4EE7-AFA4-102608BC346A}" presName="connector2" presStyleLbl="sibTrans2D1" presStyleIdx="1" presStyleCnt="3"/>
      <dgm:spPr/>
      <dgm:t>
        <a:bodyPr/>
        <a:lstStyle/>
        <a:p>
          <a:endParaRPr lang="en-IN"/>
        </a:p>
      </dgm:t>
    </dgm:pt>
    <dgm:pt modelId="{55B591BF-62BC-4D75-8912-BCBA40563FB0}" type="pres">
      <dgm:prSet presAssocID="{A7C89155-2821-4EE6-915D-F1F083C289F7}" presName="connector3" presStyleLbl="sibTrans2D1" presStyleIdx="2" presStyleCnt="3"/>
      <dgm:spPr/>
      <dgm:t>
        <a:bodyPr/>
        <a:lstStyle/>
        <a:p>
          <a:endParaRPr lang="en-IN"/>
        </a:p>
      </dgm:t>
    </dgm:pt>
  </dgm:ptLst>
  <dgm:cxnLst>
    <dgm:cxn modelId="{422A4215-AAB6-4790-A463-735A6B1E51ED}" type="presOf" srcId="{084AE820-6B87-4697-9A85-2C84BB565040}" destId="{C0D60DDF-8567-457B-943F-ED63969C9F60}" srcOrd="1" destOrd="0" presId="urn:microsoft.com/office/officeart/2005/8/layout/gear1"/>
    <dgm:cxn modelId="{B3FA98E0-2E1F-487E-8C4F-93CF4095DC9D}" srcId="{F3612522-D660-4800-8CC9-6D47E537E2E5}" destId="{3217584F-1ABE-4DAD-9F7A-A7C91E160552}" srcOrd="1" destOrd="0" parTransId="{46302BB1-F039-456A-A578-C69EB8DC55F2}" sibTransId="{7FA4F28B-A550-4EE7-AFA4-102608BC346A}"/>
    <dgm:cxn modelId="{6B7D6300-697E-4EA2-B57A-CD2B8F26705D}" type="presOf" srcId="{695DE042-8692-4A15-88AC-D07005E4CA4E}" destId="{3CED3ECA-D359-4050-B1FB-58F9E93BF0C3}" srcOrd="1" destOrd="0" presId="urn:microsoft.com/office/officeart/2005/8/layout/gear1"/>
    <dgm:cxn modelId="{F5861B6D-6220-48B2-B690-69F2CDE39AF8}" srcId="{F3612522-D660-4800-8CC9-6D47E537E2E5}" destId="{084AE820-6B87-4697-9A85-2C84BB565040}" srcOrd="2" destOrd="0" parTransId="{F5BCBBBC-64BA-4BC0-BFD9-C2940FDBE12A}" sibTransId="{A7C89155-2821-4EE6-915D-F1F083C289F7}"/>
    <dgm:cxn modelId="{02A08EE2-E801-45BA-96AA-DF0DAE256627}" type="presOf" srcId="{695DE042-8692-4A15-88AC-D07005E4CA4E}" destId="{87D5DE4C-8C5B-4BC4-BE2E-C8155269B707}" srcOrd="2" destOrd="0" presId="urn:microsoft.com/office/officeart/2005/8/layout/gear1"/>
    <dgm:cxn modelId="{D0C72F9A-4D7C-4CC7-9842-29993B6906CA}" type="presOf" srcId="{3217584F-1ABE-4DAD-9F7A-A7C91E160552}" destId="{592A41E2-7D68-4E9B-89EB-CA9AB9D5F88F}" srcOrd="2" destOrd="0" presId="urn:microsoft.com/office/officeart/2005/8/layout/gear1"/>
    <dgm:cxn modelId="{74E656C0-67FF-44F4-805D-F653C4C5F268}" type="presOf" srcId="{7FA4F28B-A550-4EE7-AFA4-102608BC346A}" destId="{CC1A9001-CADC-4FC0-BC08-09A10D04CB0F}" srcOrd="0" destOrd="0" presId="urn:microsoft.com/office/officeart/2005/8/layout/gear1"/>
    <dgm:cxn modelId="{35C278A4-6755-429F-AF1C-7B98F5F08A8F}" type="presOf" srcId="{084AE820-6B87-4697-9A85-2C84BB565040}" destId="{E86743B6-CB27-4F03-90FE-0D37C64F39EA}" srcOrd="0" destOrd="0" presId="urn:microsoft.com/office/officeart/2005/8/layout/gear1"/>
    <dgm:cxn modelId="{13F1E6B7-E2F8-44CF-BA24-0449003AFEE7}" type="presOf" srcId="{3217584F-1ABE-4DAD-9F7A-A7C91E160552}" destId="{95F2DFE6-A312-43D5-8C76-996D1B50B3B6}" srcOrd="1" destOrd="0" presId="urn:microsoft.com/office/officeart/2005/8/layout/gear1"/>
    <dgm:cxn modelId="{3FEFFA1A-3F72-4FE0-89F9-33D9D4E27560}" type="presOf" srcId="{084AE820-6B87-4697-9A85-2C84BB565040}" destId="{0D52C020-D608-484D-996E-0B6CE9363E3D}" srcOrd="2" destOrd="0" presId="urn:microsoft.com/office/officeart/2005/8/layout/gear1"/>
    <dgm:cxn modelId="{AD79C3C3-645F-42FB-9AB4-A0FC2CA568DF}" srcId="{F3612522-D660-4800-8CC9-6D47E537E2E5}" destId="{695DE042-8692-4A15-88AC-D07005E4CA4E}" srcOrd="0" destOrd="0" parTransId="{0CC4F58B-7F58-45B8-BF28-52AC6410787D}" sibTransId="{CFE0B811-3649-4B50-9164-097AECEB35E8}"/>
    <dgm:cxn modelId="{02EBB23B-2A6C-4FB6-85B9-DA314AA73F2E}" type="presOf" srcId="{CFE0B811-3649-4B50-9164-097AECEB35E8}" destId="{02611654-D864-4AD0-AB0A-5656E3279D07}" srcOrd="0" destOrd="0" presId="urn:microsoft.com/office/officeart/2005/8/layout/gear1"/>
    <dgm:cxn modelId="{C8AD2696-CD9D-4FE5-8ED9-C6D1E8432F73}" type="presOf" srcId="{F3612522-D660-4800-8CC9-6D47E537E2E5}" destId="{837C03BD-1389-4F5B-8DB5-191B8714042A}" srcOrd="0" destOrd="0" presId="urn:microsoft.com/office/officeart/2005/8/layout/gear1"/>
    <dgm:cxn modelId="{B3F5FC50-4E62-490D-A850-4A763DBB60D5}" type="presOf" srcId="{695DE042-8692-4A15-88AC-D07005E4CA4E}" destId="{35BE9B69-C710-4927-90B6-AD2FF2E6F902}" srcOrd="0" destOrd="0" presId="urn:microsoft.com/office/officeart/2005/8/layout/gear1"/>
    <dgm:cxn modelId="{4466EAF5-02E6-4BE9-9D19-0A6239874B54}" type="presOf" srcId="{3217584F-1ABE-4DAD-9F7A-A7C91E160552}" destId="{65D381FD-03DE-48AC-919D-8137F1046CAC}" srcOrd="0" destOrd="0" presId="urn:microsoft.com/office/officeart/2005/8/layout/gear1"/>
    <dgm:cxn modelId="{36989F2A-FF0F-4342-82EA-2D1BFB2D438C}" type="presOf" srcId="{A7C89155-2821-4EE6-915D-F1F083C289F7}" destId="{55B591BF-62BC-4D75-8912-BCBA40563FB0}" srcOrd="0" destOrd="0" presId="urn:microsoft.com/office/officeart/2005/8/layout/gear1"/>
    <dgm:cxn modelId="{7E94F018-D989-4E66-B465-1C080F321513}" type="presOf" srcId="{084AE820-6B87-4697-9A85-2C84BB565040}" destId="{ECEFF4DA-AE40-4726-A948-5D1FA6B27539}" srcOrd="3" destOrd="0" presId="urn:microsoft.com/office/officeart/2005/8/layout/gear1"/>
    <dgm:cxn modelId="{58D78295-24CB-410F-85BE-C629887B3E2F}" type="presParOf" srcId="{837C03BD-1389-4F5B-8DB5-191B8714042A}" destId="{35BE9B69-C710-4927-90B6-AD2FF2E6F902}" srcOrd="0" destOrd="0" presId="urn:microsoft.com/office/officeart/2005/8/layout/gear1"/>
    <dgm:cxn modelId="{07AEF120-00FB-472E-8338-F9A17E453BD7}" type="presParOf" srcId="{837C03BD-1389-4F5B-8DB5-191B8714042A}" destId="{3CED3ECA-D359-4050-B1FB-58F9E93BF0C3}" srcOrd="1" destOrd="0" presId="urn:microsoft.com/office/officeart/2005/8/layout/gear1"/>
    <dgm:cxn modelId="{207C4CDC-9EA7-41DE-B6D9-39F1E98BCF5A}" type="presParOf" srcId="{837C03BD-1389-4F5B-8DB5-191B8714042A}" destId="{87D5DE4C-8C5B-4BC4-BE2E-C8155269B707}" srcOrd="2" destOrd="0" presId="urn:microsoft.com/office/officeart/2005/8/layout/gear1"/>
    <dgm:cxn modelId="{D87FB3CD-0C5A-4E38-AA38-B215409B6604}" type="presParOf" srcId="{837C03BD-1389-4F5B-8DB5-191B8714042A}" destId="{65D381FD-03DE-48AC-919D-8137F1046CAC}" srcOrd="3" destOrd="0" presId="urn:microsoft.com/office/officeart/2005/8/layout/gear1"/>
    <dgm:cxn modelId="{948378C5-C035-4764-BE5B-CEDEEFECA8DB}" type="presParOf" srcId="{837C03BD-1389-4F5B-8DB5-191B8714042A}" destId="{95F2DFE6-A312-43D5-8C76-996D1B50B3B6}" srcOrd="4" destOrd="0" presId="urn:microsoft.com/office/officeart/2005/8/layout/gear1"/>
    <dgm:cxn modelId="{7F1EE01F-6CE1-42BF-AE95-98D4C0541916}" type="presParOf" srcId="{837C03BD-1389-4F5B-8DB5-191B8714042A}" destId="{592A41E2-7D68-4E9B-89EB-CA9AB9D5F88F}" srcOrd="5" destOrd="0" presId="urn:microsoft.com/office/officeart/2005/8/layout/gear1"/>
    <dgm:cxn modelId="{4A812012-982E-4346-84FE-E264138CB838}" type="presParOf" srcId="{837C03BD-1389-4F5B-8DB5-191B8714042A}" destId="{E86743B6-CB27-4F03-90FE-0D37C64F39EA}" srcOrd="6" destOrd="0" presId="urn:microsoft.com/office/officeart/2005/8/layout/gear1"/>
    <dgm:cxn modelId="{6583163C-6779-4043-8DEB-5FFDA79054B2}" type="presParOf" srcId="{837C03BD-1389-4F5B-8DB5-191B8714042A}" destId="{C0D60DDF-8567-457B-943F-ED63969C9F60}" srcOrd="7" destOrd="0" presId="urn:microsoft.com/office/officeart/2005/8/layout/gear1"/>
    <dgm:cxn modelId="{78689DFC-E427-4A1A-B99D-F23292586D29}" type="presParOf" srcId="{837C03BD-1389-4F5B-8DB5-191B8714042A}" destId="{0D52C020-D608-484D-996E-0B6CE9363E3D}" srcOrd="8" destOrd="0" presId="urn:microsoft.com/office/officeart/2005/8/layout/gear1"/>
    <dgm:cxn modelId="{ACFB82F6-CC6F-4153-8CFA-B6F3278A1391}" type="presParOf" srcId="{837C03BD-1389-4F5B-8DB5-191B8714042A}" destId="{ECEFF4DA-AE40-4726-A948-5D1FA6B27539}" srcOrd="9" destOrd="0" presId="urn:microsoft.com/office/officeart/2005/8/layout/gear1"/>
    <dgm:cxn modelId="{1DCEBB1A-C241-433F-87F9-F211A94BF687}" type="presParOf" srcId="{837C03BD-1389-4F5B-8DB5-191B8714042A}" destId="{02611654-D864-4AD0-AB0A-5656E3279D07}" srcOrd="10" destOrd="0" presId="urn:microsoft.com/office/officeart/2005/8/layout/gear1"/>
    <dgm:cxn modelId="{F824B853-1A96-44AA-A550-96AC1CEC3F95}" type="presParOf" srcId="{837C03BD-1389-4F5B-8DB5-191B8714042A}" destId="{CC1A9001-CADC-4FC0-BC08-09A10D04CB0F}" srcOrd="11" destOrd="0" presId="urn:microsoft.com/office/officeart/2005/8/layout/gear1"/>
    <dgm:cxn modelId="{980181DE-9096-4C65-A004-4DE1AECAC354}" type="presParOf" srcId="{837C03BD-1389-4F5B-8DB5-191B8714042A}" destId="{55B591BF-62BC-4D75-8912-BCBA40563FB0}"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A9E453-4023-4079-BE8C-38D0A5F85D31}" type="doc">
      <dgm:prSet loTypeId="urn:microsoft.com/office/officeart/2005/8/layout/target2" loCatId="relationship" qsTypeId="urn:microsoft.com/office/officeart/2005/8/quickstyle/3d2" qsCatId="3D" csTypeId="urn:microsoft.com/office/officeart/2005/8/colors/colorful1" csCatId="colorful" phldr="1"/>
      <dgm:spPr/>
      <dgm:t>
        <a:bodyPr/>
        <a:lstStyle/>
        <a:p>
          <a:endParaRPr lang="en-IN"/>
        </a:p>
      </dgm:t>
    </dgm:pt>
    <dgm:pt modelId="{5EBA5CAC-9F35-4DA5-A1A1-BCCC01D286C6}">
      <dgm:prSet phldrT="[Text]"/>
      <dgm:spPr/>
      <dgm:t>
        <a:bodyPr/>
        <a:lstStyle/>
        <a:p>
          <a:r>
            <a:rPr lang="en-IN" dirty="0" smtClean="0"/>
            <a:t>Handloom Textiles</a:t>
          </a:r>
          <a:endParaRPr lang="en-IN" dirty="0"/>
        </a:p>
      </dgm:t>
    </dgm:pt>
    <dgm:pt modelId="{08E42AD7-8CB2-4E6E-B45A-409FE36F595E}" type="parTrans" cxnId="{54E867C8-7003-47E1-B814-06354BA3B119}">
      <dgm:prSet/>
      <dgm:spPr/>
      <dgm:t>
        <a:bodyPr/>
        <a:lstStyle/>
        <a:p>
          <a:endParaRPr lang="en-IN"/>
        </a:p>
      </dgm:t>
    </dgm:pt>
    <dgm:pt modelId="{61D9CF1D-311F-44B9-B8F5-BD80FD74F022}" type="sibTrans" cxnId="{54E867C8-7003-47E1-B814-06354BA3B119}">
      <dgm:prSet/>
      <dgm:spPr/>
      <dgm:t>
        <a:bodyPr/>
        <a:lstStyle/>
        <a:p>
          <a:endParaRPr lang="en-IN"/>
        </a:p>
      </dgm:t>
    </dgm:pt>
    <dgm:pt modelId="{28ABF740-3241-4011-AEE8-15AF4164BE15}">
      <dgm:prSet phldrT="[Text]"/>
      <dgm:spPr/>
      <dgm:t>
        <a:bodyPr/>
        <a:lstStyle/>
        <a:p>
          <a:r>
            <a:rPr lang="en-IN" dirty="0" smtClean="0"/>
            <a:t>Productivity</a:t>
          </a:r>
          <a:endParaRPr lang="en-IN" dirty="0"/>
        </a:p>
      </dgm:t>
    </dgm:pt>
    <dgm:pt modelId="{DCDB18C8-5A51-42F2-B21C-3E3B10C787A8}" type="parTrans" cxnId="{D39F3565-CD95-4272-8E8C-FE6AA3B0A12C}">
      <dgm:prSet/>
      <dgm:spPr/>
      <dgm:t>
        <a:bodyPr/>
        <a:lstStyle/>
        <a:p>
          <a:endParaRPr lang="en-IN"/>
        </a:p>
      </dgm:t>
    </dgm:pt>
    <dgm:pt modelId="{CFE2C108-D08A-4F0D-B644-0A29D614D114}" type="sibTrans" cxnId="{D39F3565-CD95-4272-8E8C-FE6AA3B0A12C}">
      <dgm:prSet/>
      <dgm:spPr/>
      <dgm:t>
        <a:bodyPr/>
        <a:lstStyle/>
        <a:p>
          <a:endParaRPr lang="en-IN"/>
        </a:p>
      </dgm:t>
    </dgm:pt>
    <dgm:pt modelId="{6A14E0A4-F3AF-46E1-B2CF-118CFC28847A}">
      <dgm:prSet phldrT="[Text]"/>
      <dgm:spPr/>
      <dgm:t>
        <a:bodyPr/>
        <a:lstStyle/>
        <a:p>
          <a:r>
            <a:rPr lang="en-IN" dirty="0" smtClean="0"/>
            <a:t>E-tailing</a:t>
          </a:r>
          <a:endParaRPr lang="en-IN" dirty="0"/>
        </a:p>
      </dgm:t>
    </dgm:pt>
    <dgm:pt modelId="{22C5593D-01AA-4960-9189-70A69B24FCE7}" type="parTrans" cxnId="{20E33F58-85BB-4AC0-933F-735F5399C0A8}">
      <dgm:prSet/>
      <dgm:spPr/>
      <dgm:t>
        <a:bodyPr/>
        <a:lstStyle/>
        <a:p>
          <a:endParaRPr lang="en-IN"/>
        </a:p>
      </dgm:t>
    </dgm:pt>
    <dgm:pt modelId="{975070D0-180B-4E8B-B623-02C832F42030}" type="sibTrans" cxnId="{20E33F58-85BB-4AC0-933F-735F5399C0A8}">
      <dgm:prSet/>
      <dgm:spPr/>
      <dgm:t>
        <a:bodyPr/>
        <a:lstStyle/>
        <a:p>
          <a:endParaRPr lang="en-IN"/>
        </a:p>
      </dgm:t>
    </dgm:pt>
    <dgm:pt modelId="{22A5C43B-E812-42F5-8712-D52A8BCAA685}">
      <dgm:prSet phldrT="[Text]"/>
      <dgm:spPr/>
      <dgm:t>
        <a:bodyPr/>
        <a:lstStyle/>
        <a:p>
          <a:r>
            <a:rPr lang="en-IN" dirty="0" err="1" smtClean="0"/>
            <a:t>Sericutlure</a:t>
          </a:r>
          <a:endParaRPr lang="en-IN" dirty="0"/>
        </a:p>
      </dgm:t>
    </dgm:pt>
    <dgm:pt modelId="{D8F85613-DD65-4F36-89E1-4625A9773BF0}" type="parTrans" cxnId="{1FA5C261-79A6-4A4C-A38C-310D17BA45F6}">
      <dgm:prSet/>
      <dgm:spPr/>
      <dgm:t>
        <a:bodyPr/>
        <a:lstStyle/>
        <a:p>
          <a:endParaRPr lang="en-IN"/>
        </a:p>
      </dgm:t>
    </dgm:pt>
    <dgm:pt modelId="{701F3625-A37F-4842-BDA6-626658A3D4F6}" type="sibTrans" cxnId="{1FA5C261-79A6-4A4C-A38C-310D17BA45F6}">
      <dgm:prSet/>
      <dgm:spPr/>
      <dgm:t>
        <a:bodyPr/>
        <a:lstStyle/>
        <a:p>
          <a:endParaRPr lang="en-IN"/>
        </a:p>
      </dgm:t>
    </dgm:pt>
    <dgm:pt modelId="{B2A778D8-2AFA-4B51-8256-ADA6DD920846}">
      <dgm:prSet phldrT="[Text]"/>
      <dgm:spPr/>
      <dgm:t>
        <a:bodyPr/>
        <a:lstStyle/>
        <a:p>
          <a:r>
            <a:rPr lang="en-IN" dirty="0" smtClean="0"/>
            <a:t>Silkworm-Seed</a:t>
          </a:r>
          <a:endParaRPr lang="en-IN" dirty="0"/>
        </a:p>
      </dgm:t>
    </dgm:pt>
    <dgm:pt modelId="{4519C5F7-6C88-4AD4-8396-726EAB1FCE7F}" type="parTrans" cxnId="{FEA8B459-1A52-46FD-BC2A-42BC1A1A1BB0}">
      <dgm:prSet/>
      <dgm:spPr/>
      <dgm:t>
        <a:bodyPr/>
        <a:lstStyle/>
        <a:p>
          <a:endParaRPr lang="en-IN"/>
        </a:p>
      </dgm:t>
    </dgm:pt>
    <dgm:pt modelId="{20A8D2CC-2D31-4CF2-A339-A89F49FDB9D4}" type="sibTrans" cxnId="{FEA8B459-1A52-46FD-BC2A-42BC1A1A1BB0}">
      <dgm:prSet/>
      <dgm:spPr/>
      <dgm:t>
        <a:bodyPr/>
        <a:lstStyle/>
        <a:p>
          <a:endParaRPr lang="en-IN"/>
        </a:p>
      </dgm:t>
    </dgm:pt>
    <dgm:pt modelId="{A7A98B77-3E2E-41CF-ADC5-C454FCF90469}">
      <dgm:prSet phldrT="[Text]"/>
      <dgm:spPr/>
      <dgm:t>
        <a:bodyPr/>
        <a:lstStyle/>
        <a:p>
          <a:r>
            <a:rPr lang="en-IN" dirty="0" smtClean="0"/>
            <a:t>Rearing</a:t>
          </a:r>
          <a:endParaRPr lang="en-IN" dirty="0"/>
        </a:p>
      </dgm:t>
    </dgm:pt>
    <dgm:pt modelId="{C632B07E-8A31-4403-96D7-3551AD8D9AB9}" type="parTrans" cxnId="{CE09980D-4440-4742-922B-7AB128DCDA38}">
      <dgm:prSet/>
      <dgm:spPr/>
      <dgm:t>
        <a:bodyPr/>
        <a:lstStyle/>
        <a:p>
          <a:endParaRPr lang="en-IN"/>
        </a:p>
      </dgm:t>
    </dgm:pt>
    <dgm:pt modelId="{FBF2F788-460E-4158-9914-6ED246E24BAE}" type="sibTrans" cxnId="{CE09980D-4440-4742-922B-7AB128DCDA38}">
      <dgm:prSet/>
      <dgm:spPr/>
      <dgm:t>
        <a:bodyPr/>
        <a:lstStyle/>
        <a:p>
          <a:endParaRPr lang="en-IN"/>
        </a:p>
      </dgm:t>
    </dgm:pt>
    <dgm:pt modelId="{6E44CE97-4CED-4E23-9F0B-5DE652793383}">
      <dgm:prSet phldrT="[Text]"/>
      <dgm:spPr/>
      <dgm:t>
        <a:bodyPr/>
        <a:lstStyle/>
        <a:p>
          <a:r>
            <a:rPr lang="en-IN" dirty="0" smtClean="0"/>
            <a:t>Host plantation</a:t>
          </a:r>
          <a:endParaRPr lang="en-IN" dirty="0"/>
        </a:p>
      </dgm:t>
    </dgm:pt>
    <dgm:pt modelId="{669F9F5F-B011-4906-9956-3D7DD3C566E5}" type="parTrans" cxnId="{6E3579B9-230D-4BF7-8ACC-8C67C97FC207}">
      <dgm:prSet/>
      <dgm:spPr/>
      <dgm:t>
        <a:bodyPr/>
        <a:lstStyle/>
        <a:p>
          <a:endParaRPr lang="en-IN"/>
        </a:p>
      </dgm:t>
    </dgm:pt>
    <dgm:pt modelId="{45A73D32-554F-4C6D-AE26-A511A7D27A4B}" type="sibTrans" cxnId="{6E3579B9-230D-4BF7-8ACC-8C67C97FC207}">
      <dgm:prSet/>
      <dgm:spPr/>
      <dgm:t>
        <a:bodyPr/>
        <a:lstStyle/>
        <a:p>
          <a:endParaRPr lang="en-IN"/>
        </a:p>
      </dgm:t>
    </dgm:pt>
    <dgm:pt modelId="{5A93C7CB-DAD9-46B5-BFEB-6DE658F9B133}">
      <dgm:prSet phldrT="[Text]"/>
      <dgm:spPr/>
      <dgm:t>
        <a:bodyPr/>
        <a:lstStyle/>
        <a:p>
          <a:r>
            <a:rPr lang="en-IN" dirty="0" smtClean="0"/>
            <a:t>Area</a:t>
          </a:r>
          <a:endParaRPr lang="en-IN" dirty="0"/>
        </a:p>
      </dgm:t>
    </dgm:pt>
    <dgm:pt modelId="{8863FC5E-DB0D-4B6D-9EBC-E9E5DDF2414C}" type="parTrans" cxnId="{76551F84-D942-4E8D-8D45-B4EDEFD22494}">
      <dgm:prSet/>
      <dgm:spPr/>
      <dgm:t>
        <a:bodyPr/>
        <a:lstStyle/>
        <a:p>
          <a:endParaRPr lang="en-IN"/>
        </a:p>
      </dgm:t>
    </dgm:pt>
    <dgm:pt modelId="{4F78F698-5DAE-4FD2-82A6-FCB333F29222}" type="sibTrans" cxnId="{76551F84-D942-4E8D-8D45-B4EDEFD22494}">
      <dgm:prSet/>
      <dgm:spPr/>
      <dgm:t>
        <a:bodyPr/>
        <a:lstStyle/>
        <a:p>
          <a:endParaRPr lang="en-IN"/>
        </a:p>
      </dgm:t>
    </dgm:pt>
    <dgm:pt modelId="{C9551D2D-CE22-4F4B-B357-D3C6EF24B3E9}">
      <dgm:prSet phldrT="[Text]"/>
      <dgm:spPr/>
      <dgm:t>
        <a:bodyPr/>
        <a:lstStyle/>
        <a:p>
          <a:r>
            <a:rPr lang="en-IN" dirty="0" smtClean="0"/>
            <a:t>productivity</a:t>
          </a:r>
          <a:endParaRPr lang="en-IN" dirty="0"/>
        </a:p>
      </dgm:t>
    </dgm:pt>
    <dgm:pt modelId="{88FF3111-8A1B-40E8-94DE-918A40C3291D}" type="parTrans" cxnId="{F0C16569-6C5C-42B1-B1D0-BD9B4FFD673C}">
      <dgm:prSet/>
      <dgm:spPr/>
      <dgm:t>
        <a:bodyPr/>
        <a:lstStyle/>
        <a:p>
          <a:endParaRPr lang="en-IN"/>
        </a:p>
      </dgm:t>
    </dgm:pt>
    <dgm:pt modelId="{6F4C6BA1-124D-4846-B449-65D4CF4C4407}" type="sibTrans" cxnId="{F0C16569-6C5C-42B1-B1D0-BD9B4FFD673C}">
      <dgm:prSet/>
      <dgm:spPr/>
      <dgm:t>
        <a:bodyPr/>
        <a:lstStyle/>
        <a:p>
          <a:endParaRPr lang="en-IN"/>
        </a:p>
      </dgm:t>
    </dgm:pt>
    <dgm:pt modelId="{56DD9174-3640-493E-8525-B1E973CA246E}" type="pres">
      <dgm:prSet presAssocID="{2BA9E453-4023-4079-BE8C-38D0A5F85D31}" presName="Name0" presStyleCnt="0">
        <dgm:presLayoutVars>
          <dgm:chMax val="3"/>
          <dgm:chPref val="1"/>
          <dgm:dir/>
          <dgm:animLvl val="lvl"/>
          <dgm:resizeHandles/>
        </dgm:presLayoutVars>
      </dgm:prSet>
      <dgm:spPr/>
      <dgm:t>
        <a:bodyPr/>
        <a:lstStyle/>
        <a:p>
          <a:endParaRPr lang="en-IN"/>
        </a:p>
      </dgm:t>
    </dgm:pt>
    <dgm:pt modelId="{2A44EA44-93A3-4D2D-8735-8EC6FC389E94}" type="pres">
      <dgm:prSet presAssocID="{2BA9E453-4023-4079-BE8C-38D0A5F85D31}" presName="outerBox" presStyleCnt="0"/>
      <dgm:spPr/>
    </dgm:pt>
    <dgm:pt modelId="{59E9A6D4-37FD-4BA5-9976-B27F355755F2}" type="pres">
      <dgm:prSet presAssocID="{2BA9E453-4023-4079-BE8C-38D0A5F85D31}" presName="outerBoxParent" presStyleLbl="node1" presStyleIdx="0" presStyleCnt="3"/>
      <dgm:spPr/>
      <dgm:t>
        <a:bodyPr/>
        <a:lstStyle/>
        <a:p>
          <a:endParaRPr lang="en-IN"/>
        </a:p>
      </dgm:t>
    </dgm:pt>
    <dgm:pt modelId="{5CC68DC9-BA25-45F4-9706-B2D84546BA97}" type="pres">
      <dgm:prSet presAssocID="{2BA9E453-4023-4079-BE8C-38D0A5F85D31}" presName="outerBoxChildren" presStyleCnt="0"/>
      <dgm:spPr/>
    </dgm:pt>
    <dgm:pt modelId="{A1280B76-09FB-40B6-BAD9-1AA5CD581C82}" type="pres">
      <dgm:prSet presAssocID="{28ABF740-3241-4011-AEE8-15AF4164BE15}" presName="oChild" presStyleLbl="fgAcc1" presStyleIdx="0" presStyleCnt="6" custScaleX="113339">
        <dgm:presLayoutVars>
          <dgm:bulletEnabled val="1"/>
        </dgm:presLayoutVars>
      </dgm:prSet>
      <dgm:spPr/>
      <dgm:t>
        <a:bodyPr/>
        <a:lstStyle/>
        <a:p>
          <a:endParaRPr lang="en-IN"/>
        </a:p>
      </dgm:t>
    </dgm:pt>
    <dgm:pt modelId="{5751D4E0-1F24-4074-A8F3-B6B92B1E7D90}" type="pres">
      <dgm:prSet presAssocID="{CFE2C108-D08A-4F0D-B644-0A29D614D114}" presName="outerSibTrans" presStyleCnt="0"/>
      <dgm:spPr/>
    </dgm:pt>
    <dgm:pt modelId="{5FB0BE82-9804-4DF5-ACCF-A5710DB1F6F9}" type="pres">
      <dgm:prSet presAssocID="{6A14E0A4-F3AF-46E1-B2CF-118CFC28847A}" presName="oChild" presStyleLbl="fgAcc1" presStyleIdx="1" presStyleCnt="6" custScaleX="113339">
        <dgm:presLayoutVars>
          <dgm:bulletEnabled val="1"/>
        </dgm:presLayoutVars>
      </dgm:prSet>
      <dgm:spPr/>
      <dgm:t>
        <a:bodyPr/>
        <a:lstStyle/>
        <a:p>
          <a:endParaRPr lang="en-IN"/>
        </a:p>
      </dgm:t>
    </dgm:pt>
    <dgm:pt modelId="{F6E452BC-3511-48F6-B9BA-9C0018E014D3}" type="pres">
      <dgm:prSet presAssocID="{2BA9E453-4023-4079-BE8C-38D0A5F85D31}" presName="middleBox" presStyleCnt="0"/>
      <dgm:spPr/>
    </dgm:pt>
    <dgm:pt modelId="{1A608DD1-D489-46B7-BB03-30D3A67A4DC5}" type="pres">
      <dgm:prSet presAssocID="{2BA9E453-4023-4079-BE8C-38D0A5F85D31}" presName="middleBoxParent" presStyleLbl="node1" presStyleIdx="1" presStyleCnt="3" custLinFactNeighborX="7097" custLinFactNeighborY="15191"/>
      <dgm:spPr/>
      <dgm:t>
        <a:bodyPr/>
        <a:lstStyle/>
        <a:p>
          <a:endParaRPr lang="en-IN"/>
        </a:p>
      </dgm:t>
    </dgm:pt>
    <dgm:pt modelId="{27788918-1F45-4F49-9456-DDBDABF9757A}" type="pres">
      <dgm:prSet presAssocID="{2BA9E453-4023-4079-BE8C-38D0A5F85D31}" presName="middleBoxChildren" presStyleCnt="0"/>
      <dgm:spPr/>
    </dgm:pt>
    <dgm:pt modelId="{0B7C0E37-436C-41EB-B7FB-C1A0B7BD30E1}" type="pres">
      <dgm:prSet presAssocID="{B2A778D8-2AFA-4B51-8256-ADA6DD920846}" presName="mChild" presStyleLbl="fgAcc1" presStyleIdx="2" presStyleCnt="6">
        <dgm:presLayoutVars>
          <dgm:bulletEnabled val="1"/>
        </dgm:presLayoutVars>
      </dgm:prSet>
      <dgm:spPr/>
      <dgm:t>
        <a:bodyPr/>
        <a:lstStyle/>
        <a:p>
          <a:endParaRPr lang="en-IN"/>
        </a:p>
      </dgm:t>
    </dgm:pt>
    <dgm:pt modelId="{F6F466C5-53B6-48C8-97D4-88FADC65ACD9}" type="pres">
      <dgm:prSet presAssocID="{20A8D2CC-2D31-4CF2-A339-A89F49FDB9D4}" presName="middleSibTrans" presStyleCnt="0"/>
      <dgm:spPr/>
    </dgm:pt>
    <dgm:pt modelId="{3EA3E05A-2268-4853-A4DC-C42346BAAF03}" type="pres">
      <dgm:prSet presAssocID="{A7A98B77-3E2E-41CF-ADC5-C454FCF90469}" presName="mChild" presStyleLbl="fgAcc1" presStyleIdx="3" presStyleCnt="6">
        <dgm:presLayoutVars>
          <dgm:bulletEnabled val="1"/>
        </dgm:presLayoutVars>
      </dgm:prSet>
      <dgm:spPr/>
      <dgm:t>
        <a:bodyPr/>
        <a:lstStyle/>
        <a:p>
          <a:endParaRPr lang="en-IN"/>
        </a:p>
      </dgm:t>
    </dgm:pt>
    <dgm:pt modelId="{FAA46BE1-4E8D-4856-ABA8-275F504590E6}" type="pres">
      <dgm:prSet presAssocID="{2BA9E453-4023-4079-BE8C-38D0A5F85D31}" presName="centerBox" presStyleCnt="0"/>
      <dgm:spPr/>
    </dgm:pt>
    <dgm:pt modelId="{1C15EF1E-6A47-4E01-99B7-937E6F04083E}" type="pres">
      <dgm:prSet presAssocID="{2BA9E453-4023-4079-BE8C-38D0A5F85D31}" presName="centerBoxParent" presStyleLbl="node1" presStyleIdx="2" presStyleCnt="3"/>
      <dgm:spPr/>
      <dgm:t>
        <a:bodyPr/>
        <a:lstStyle/>
        <a:p>
          <a:endParaRPr lang="en-IN"/>
        </a:p>
      </dgm:t>
    </dgm:pt>
    <dgm:pt modelId="{7545A928-2EBB-4442-812D-8FF2B1D73F3C}" type="pres">
      <dgm:prSet presAssocID="{2BA9E453-4023-4079-BE8C-38D0A5F85D31}" presName="centerBoxChildren" presStyleCnt="0"/>
      <dgm:spPr/>
    </dgm:pt>
    <dgm:pt modelId="{595874CF-D363-43B2-9043-FEEF1AAE8950}" type="pres">
      <dgm:prSet presAssocID="{5A93C7CB-DAD9-46B5-BFEB-6DE658F9B133}" presName="cChild" presStyleLbl="fgAcc1" presStyleIdx="4" presStyleCnt="6">
        <dgm:presLayoutVars>
          <dgm:bulletEnabled val="1"/>
        </dgm:presLayoutVars>
      </dgm:prSet>
      <dgm:spPr/>
      <dgm:t>
        <a:bodyPr/>
        <a:lstStyle/>
        <a:p>
          <a:endParaRPr lang="en-IN"/>
        </a:p>
      </dgm:t>
    </dgm:pt>
    <dgm:pt modelId="{AD74EFD0-9877-4C1B-B0BD-B66E8DE04261}" type="pres">
      <dgm:prSet presAssocID="{4F78F698-5DAE-4FD2-82A6-FCB333F29222}" presName="centerSibTrans" presStyleCnt="0"/>
      <dgm:spPr/>
    </dgm:pt>
    <dgm:pt modelId="{88D8F939-AF56-445C-AFDC-BF46027CE07F}" type="pres">
      <dgm:prSet presAssocID="{C9551D2D-CE22-4F4B-B357-D3C6EF24B3E9}" presName="cChild" presStyleLbl="fgAcc1" presStyleIdx="5" presStyleCnt="6">
        <dgm:presLayoutVars>
          <dgm:bulletEnabled val="1"/>
        </dgm:presLayoutVars>
      </dgm:prSet>
      <dgm:spPr/>
      <dgm:t>
        <a:bodyPr/>
        <a:lstStyle/>
        <a:p>
          <a:endParaRPr lang="en-IN"/>
        </a:p>
      </dgm:t>
    </dgm:pt>
  </dgm:ptLst>
  <dgm:cxnLst>
    <dgm:cxn modelId="{F0C16569-6C5C-42B1-B1D0-BD9B4FFD673C}" srcId="{6E44CE97-4CED-4E23-9F0B-5DE652793383}" destId="{C9551D2D-CE22-4F4B-B357-D3C6EF24B3E9}" srcOrd="1" destOrd="0" parTransId="{88FF3111-8A1B-40E8-94DE-918A40C3291D}" sibTransId="{6F4C6BA1-124D-4846-B449-65D4CF4C4407}"/>
    <dgm:cxn modelId="{FEA8B459-1A52-46FD-BC2A-42BC1A1A1BB0}" srcId="{22A5C43B-E812-42F5-8712-D52A8BCAA685}" destId="{B2A778D8-2AFA-4B51-8256-ADA6DD920846}" srcOrd="0" destOrd="0" parTransId="{4519C5F7-6C88-4AD4-8396-726EAB1FCE7F}" sibTransId="{20A8D2CC-2D31-4CF2-A339-A89F49FDB9D4}"/>
    <dgm:cxn modelId="{798AF07D-354B-43EB-89F8-412E22EF6B98}" type="presOf" srcId="{22A5C43B-E812-42F5-8712-D52A8BCAA685}" destId="{1A608DD1-D489-46B7-BB03-30D3A67A4DC5}" srcOrd="0" destOrd="0" presId="urn:microsoft.com/office/officeart/2005/8/layout/target2"/>
    <dgm:cxn modelId="{6E3579B9-230D-4BF7-8ACC-8C67C97FC207}" srcId="{2BA9E453-4023-4079-BE8C-38D0A5F85D31}" destId="{6E44CE97-4CED-4E23-9F0B-5DE652793383}" srcOrd="2" destOrd="0" parTransId="{669F9F5F-B011-4906-9956-3D7DD3C566E5}" sibTransId="{45A73D32-554F-4C6D-AE26-A511A7D27A4B}"/>
    <dgm:cxn modelId="{2C21091D-FD9F-45ED-93FA-B18D64CB75C6}" type="presOf" srcId="{C9551D2D-CE22-4F4B-B357-D3C6EF24B3E9}" destId="{88D8F939-AF56-445C-AFDC-BF46027CE07F}" srcOrd="0" destOrd="0" presId="urn:microsoft.com/office/officeart/2005/8/layout/target2"/>
    <dgm:cxn modelId="{6E2EC46B-0E06-424B-817E-EF437F5B1058}" type="presOf" srcId="{28ABF740-3241-4011-AEE8-15AF4164BE15}" destId="{A1280B76-09FB-40B6-BAD9-1AA5CD581C82}" srcOrd="0" destOrd="0" presId="urn:microsoft.com/office/officeart/2005/8/layout/target2"/>
    <dgm:cxn modelId="{20E33F58-85BB-4AC0-933F-735F5399C0A8}" srcId="{5EBA5CAC-9F35-4DA5-A1A1-BCCC01D286C6}" destId="{6A14E0A4-F3AF-46E1-B2CF-118CFC28847A}" srcOrd="1" destOrd="0" parTransId="{22C5593D-01AA-4960-9189-70A69B24FCE7}" sibTransId="{975070D0-180B-4E8B-B623-02C832F42030}"/>
    <dgm:cxn modelId="{0F4FC7D8-89FE-442F-B694-61A736EF6AD2}" type="presOf" srcId="{A7A98B77-3E2E-41CF-ADC5-C454FCF90469}" destId="{3EA3E05A-2268-4853-A4DC-C42346BAAF03}" srcOrd="0" destOrd="0" presId="urn:microsoft.com/office/officeart/2005/8/layout/target2"/>
    <dgm:cxn modelId="{4EE8E988-C899-47E3-8952-536DDABECC04}" type="presOf" srcId="{6A14E0A4-F3AF-46E1-B2CF-118CFC28847A}" destId="{5FB0BE82-9804-4DF5-ACCF-A5710DB1F6F9}" srcOrd="0" destOrd="0" presId="urn:microsoft.com/office/officeart/2005/8/layout/target2"/>
    <dgm:cxn modelId="{D39F3565-CD95-4272-8E8C-FE6AA3B0A12C}" srcId="{5EBA5CAC-9F35-4DA5-A1A1-BCCC01D286C6}" destId="{28ABF740-3241-4011-AEE8-15AF4164BE15}" srcOrd="0" destOrd="0" parTransId="{DCDB18C8-5A51-42F2-B21C-3E3B10C787A8}" sibTransId="{CFE2C108-D08A-4F0D-B644-0A29D614D114}"/>
    <dgm:cxn modelId="{697F10A8-CAE6-4414-9908-76FAD4976614}" type="presOf" srcId="{6E44CE97-4CED-4E23-9F0B-5DE652793383}" destId="{1C15EF1E-6A47-4E01-99B7-937E6F04083E}" srcOrd="0" destOrd="0" presId="urn:microsoft.com/office/officeart/2005/8/layout/target2"/>
    <dgm:cxn modelId="{E3F7F22D-9C8D-4F00-BBE9-A6AAB4967508}" type="presOf" srcId="{2BA9E453-4023-4079-BE8C-38D0A5F85D31}" destId="{56DD9174-3640-493E-8525-B1E973CA246E}" srcOrd="0" destOrd="0" presId="urn:microsoft.com/office/officeart/2005/8/layout/target2"/>
    <dgm:cxn modelId="{76551F84-D942-4E8D-8D45-B4EDEFD22494}" srcId="{6E44CE97-4CED-4E23-9F0B-5DE652793383}" destId="{5A93C7CB-DAD9-46B5-BFEB-6DE658F9B133}" srcOrd="0" destOrd="0" parTransId="{8863FC5E-DB0D-4B6D-9EBC-E9E5DDF2414C}" sibTransId="{4F78F698-5DAE-4FD2-82A6-FCB333F29222}"/>
    <dgm:cxn modelId="{FD81F5D9-544A-4DEB-A6A7-1940415372AA}" type="presOf" srcId="{5EBA5CAC-9F35-4DA5-A1A1-BCCC01D286C6}" destId="{59E9A6D4-37FD-4BA5-9976-B27F355755F2}" srcOrd="0" destOrd="0" presId="urn:microsoft.com/office/officeart/2005/8/layout/target2"/>
    <dgm:cxn modelId="{CE09980D-4440-4742-922B-7AB128DCDA38}" srcId="{22A5C43B-E812-42F5-8712-D52A8BCAA685}" destId="{A7A98B77-3E2E-41CF-ADC5-C454FCF90469}" srcOrd="1" destOrd="0" parTransId="{C632B07E-8A31-4403-96D7-3551AD8D9AB9}" sibTransId="{FBF2F788-460E-4158-9914-6ED246E24BAE}"/>
    <dgm:cxn modelId="{5F2332C3-0BDC-4329-A69E-D0E99BB9B42E}" type="presOf" srcId="{B2A778D8-2AFA-4B51-8256-ADA6DD920846}" destId="{0B7C0E37-436C-41EB-B7FB-C1A0B7BD30E1}" srcOrd="0" destOrd="0" presId="urn:microsoft.com/office/officeart/2005/8/layout/target2"/>
    <dgm:cxn modelId="{54E867C8-7003-47E1-B814-06354BA3B119}" srcId="{2BA9E453-4023-4079-BE8C-38D0A5F85D31}" destId="{5EBA5CAC-9F35-4DA5-A1A1-BCCC01D286C6}" srcOrd="0" destOrd="0" parTransId="{08E42AD7-8CB2-4E6E-B45A-409FE36F595E}" sibTransId="{61D9CF1D-311F-44B9-B8F5-BD80FD74F022}"/>
    <dgm:cxn modelId="{1FA5C261-79A6-4A4C-A38C-310D17BA45F6}" srcId="{2BA9E453-4023-4079-BE8C-38D0A5F85D31}" destId="{22A5C43B-E812-42F5-8712-D52A8BCAA685}" srcOrd="1" destOrd="0" parTransId="{D8F85613-DD65-4F36-89E1-4625A9773BF0}" sibTransId="{701F3625-A37F-4842-BDA6-626658A3D4F6}"/>
    <dgm:cxn modelId="{052B095F-2D45-411B-BC35-C45A9BC3D213}" type="presOf" srcId="{5A93C7CB-DAD9-46B5-BFEB-6DE658F9B133}" destId="{595874CF-D363-43B2-9043-FEEF1AAE8950}" srcOrd="0" destOrd="0" presId="urn:microsoft.com/office/officeart/2005/8/layout/target2"/>
    <dgm:cxn modelId="{61823E51-CE51-43E9-B6BC-C7BCDD153592}" type="presParOf" srcId="{56DD9174-3640-493E-8525-B1E973CA246E}" destId="{2A44EA44-93A3-4D2D-8735-8EC6FC389E94}" srcOrd="0" destOrd="0" presId="urn:microsoft.com/office/officeart/2005/8/layout/target2"/>
    <dgm:cxn modelId="{8B4748DB-807B-4EB9-B64C-85F295D47C37}" type="presParOf" srcId="{2A44EA44-93A3-4D2D-8735-8EC6FC389E94}" destId="{59E9A6D4-37FD-4BA5-9976-B27F355755F2}" srcOrd="0" destOrd="0" presId="urn:microsoft.com/office/officeart/2005/8/layout/target2"/>
    <dgm:cxn modelId="{8195ED20-87FE-4462-84EA-F706F9EC9378}" type="presParOf" srcId="{2A44EA44-93A3-4D2D-8735-8EC6FC389E94}" destId="{5CC68DC9-BA25-45F4-9706-B2D84546BA97}" srcOrd="1" destOrd="0" presId="urn:microsoft.com/office/officeart/2005/8/layout/target2"/>
    <dgm:cxn modelId="{2D02506B-94AE-4C47-9659-6DC0540097EC}" type="presParOf" srcId="{5CC68DC9-BA25-45F4-9706-B2D84546BA97}" destId="{A1280B76-09FB-40B6-BAD9-1AA5CD581C82}" srcOrd="0" destOrd="0" presId="urn:microsoft.com/office/officeart/2005/8/layout/target2"/>
    <dgm:cxn modelId="{D33E0DFF-2799-42A4-8FF7-7B1004818747}" type="presParOf" srcId="{5CC68DC9-BA25-45F4-9706-B2D84546BA97}" destId="{5751D4E0-1F24-4074-A8F3-B6B92B1E7D90}" srcOrd="1" destOrd="0" presId="urn:microsoft.com/office/officeart/2005/8/layout/target2"/>
    <dgm:cxn modelId="{9C89A7A5-69AC-42AA-A327-EBD1DF2972E4}" type="presParOf" srcId="{5CC68DC9-BA25-45F4-9706-B2D84546BA97}" destId="{5FB0BE82-9804-4DF5-ACCF-A5710DB1F6F9}" srcOrd="2" destOrd="0" presId="urn:microsoft.com/office/officeart/2005/8/layout/target2"/>
    <dgm:cxn modelId="{52439E5D-8204-4740-8349-ED9C88BE49EE}" type="presParOf" srcId="{56DD9174-3640-493E-8525-B1E973CA246E}" destId="{F6E452BC-3511-48F6-B9BA-9C0018E014D3}" srcOrd="1" destOrd="0" presId="urn:microsoft.com/office/officeart/2005/8/layout/target2"/>
    <dgm:cxn modelId="{FB55DDBE-886C-4AF2-AF94-AA451D598B01}" type="presParOf" srcId="{F6E452BC-3511-48F6-B9BA-9C0018E014D3}" destId="{1A608DD1-D489-46B7-BB03-30D3A67A4DC5}" srcOrd="0" destOrd="0" presId="urn:microsoft.com/office/officeart/2005/8/layout/target2"/>
    <dgm:cxn modelId="{6CA30F06-A02A-48E0-9C62-B0B61553CAA5}" type="presParOf" srcId="{F6E452BC-3511-48F6-B9BA-9C0018E014D3}" destId="{27788918-1F45-4F49-9456-DDBDABF9757A}" srcOrd="1" destOrd="0" presId="urn:microsoft.com/office/officeart/2005/8/layout/target2"/>
    <dgm:cxn modelId="{26CE7C20-578C-481F-B0C4-6F75815398C9}" type="presParOf" srcId="{27788918-1F45-4F49-9456-DDBDABF9757A}" destId="{0B7C0E37-436C-41EB-B7FB-C1A0B7BD30E1}" srcOrd="0" destOrd="0" presId="urn:microsoft.com/office/officeart/2005/8/layout/target2"/>
    <dgm:cxn modelId="{A5F0A552-BBD6-4063-B073-B33C777565DA}" type="presParOf" srcId="{27788918-1F45-4F49-9456-DDBDABF9757A}" destId="{F6F466C5-53B6-48C8-97D4-88FADC65ACD9}" srcOrd="1" destOrd="0" presId="urn:microsoft.com/office/officeart/2005/8/layout/target2"/>
    <dgm:cxn modelId="{24E3D485-0ADB-40A6-908A-92C6F6694E94}" type="presParOf" srcId="{27788918-1F45-4F49-9456-DDBDABF9757A}" destId="{3EA3E05A-2268-4853-A4DC-C42346BAAF03}" srcOrd="2" destOrd="0" presId="urn:microsoft.com/office/officeart/2005/8/layout/target2"/>
    <dgm:cxn modelId="{2BEE44EC-E9A8-4ADC-82A7-CB918905AFE6}" type="presParOf" srcId="{56DD9174-3640-493E-8525-B1E973CA246E}" destId="{FAA46BE1-4E8D-4856-ABA8-275F504590E6}" srcOrd="2" destOrd="0" presId="urn:microsoft.com/office/officeart/2005/8/layout/target2"/>
    <dgm:cxn modelId="{B86B6066-B3B2-4A2D-A6F0-F9D953A56127}" type="presParOf" srcId="{FAA46BE1-4E8D-4856-ABA8-275F504590E6}" destId="{1C15EF1E-6A47-4E01-99B7-937E6F04083E}" srcOrd="0" destOrd="0" presId="urn:microsoft.com/office/officeart/2005/8/layout/target2"/>
    <dgm:cxn modelId="{B7C17D41-050C-4DA0-9DAB-2DE21DD191CD}" type="presParOf" srcId="{FAA46BE1-4E8D-4856-ABA8-275F504590E6}" destId="{7545A928-2EBB-4442-812D-8FF2B1D73F3C}" srcOrd="1" destOrd="0" presId="urn:microsoft.com/office/officeart/2005/8/layout/target2"/>
    <dgm:cxn modelId="{8CC40E5F-61EE-4B2D-9A70-83859F2D6E67}" type="presParOf" srcId="{7545A928-2EBB-4442-812D-8FF2B1D73F3C}" destId="{595874CF-D363-43B2-9043-FEEF1AAE8950}" srcOrd="0" destOrd="0" presId="urn:microsoft.com/office/officeart/2005/8/layout/target2"/>
    <dgm:cxn modelId="{F1F294F0-6D1D-44E0-8335-91F4B9C32A61}" type="presParOf" srcId="{7545A928-2EBB-4442-812D-8FF2B1D73F3C}" destId="{AD74EFD0-9877-4C1B-B0BD-B66E8DE04261}" srcOrd="1" destOrd="0" presId="urn:microsoft.com/office/officeart/2005/8/layout/target2"/>
    <dgm:cxn modelId="{F532CD32-7291-402C-B219-0F45C999DC6F}" type="presParOf" srcId="{7545A928-2EBB-4442-812D-8FF2B1D73F3C}" destId="{88D8F939-AF56-445C-AFDC-BF46027CE07F}"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4BE6BE-52B8-492B-8066-EC02A3BD65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35C1EB0-BBA2-4468-B056-94225663FDCC}">
      <dgm:prSet phldrT="[Text]" custT="1"/>
      <dgm:spPr/>
      <dgm:t>
        <a:bodyPr/>
        <a:lstStyle/>
        <a:p>
          <a:r>
            <a:rPr lang="en-IN" sz="3200" b="1" dirty="0" smtClean="0"/>
            <a:t>Community empowerment</a:t>
          </a:r>
          <a:endParaRPr lang="en-IN" sz="3200" b="1" dirty="0"/>
        </a:p>
      </dgm:t>
    </dgm:pt>
    <dgm:pt modelId="{73E36212-2029-4C94-8D2A-BD5A734FCA13}" type="parTrans" cxnId="{DA7D2D02-FE2E-4DD7-B86E-AC3CA90C2016}">
      <dgm:prSet/>
      <dgm:spPr/>
      <dgm:t>
        <a:bodyPr/>
        <a:lstStyle/>
        <a:p>
          <a:endParaRPr lang="en-IN"/>
        </a:p>
      </dgm:t>
    </dgm:pt>
    <dgm:pt modelId="{DC8439CC-B329-446B-881B-1CB14F154B03}" type="sibTrans" cxnId="{DA7D2D02-FE2E-4DD7-B86E-AC3CA90C2016}">
      <dgm:prSet/>
      <dgm:spPr/>
      <dgm:t>
        <a:bodyPr/>
        <a:lstStyle/>
        <a:p>
          <a:endParaRPr lang="en-IN"/>
        </a:p>
      </dgm:t>
    </dgm:pt>
    <dgm:pt modelId="{DCDD1B01-987D-4AE3-94FC-83E6C872F29B}">
      <dgm:prSet phldrT="[Text]" custT="1"/>
      <dgm:spPr/>
      <dgm:t>
        <a:bodyPr/>
        <a:lstStyle/>
        <a:p>
          <a:r>
            <a:rPr lang="en-IN" sz="3200" b="1" dirty="0" smtClean="0"/>
            <a:t>Ecosystem Services Approach</a:t>
          </a:r>
          <a:endParaRPr lang="en-IN" sz="3200" b="1" dirty="0"/>
        </a:p>
      </dgm:t>
    </dgm:pt>
    <dgm:pt modelId="{AAC54F51-4C80-48CB-ABB3-A1F038F79659}" type="parTrans" cxnId="{54947692-0ADF-4B7C-80CD-7CA52D0C1866}">
      <dgm:prSet/>
      <dgm:spPr/>
      <dgm:t>
        <a:bodyPr/>
        <a:lstStyle/>
        <a:p>
          <a:endParaRPr lang="en-IN"/>
        </a:p>
      </dgm:t>
    </dgm:pt>
    <dgm:pt modelId="{AE525ACC-8AFF-4A8C-AF00-810D206281D7}" type="sibTrans" cxnId="{54947692-0ADF-4B7C-80CD-7CA52D0C1866}">
      <dgm:prSet/>
      <dgm:spPr/>
      <dgm:t>
        <a:bodyPr/>
        <a:lstStyle/>
        <a:p>
          <a:endParaRPr lang="en-IN"/>
        </a:p>
      </dgm:t>
    </dgm:pt>
    <dgm:pt modelId="{F9E17022-F97E-4C83-A0DB-819F29050659}">
      <dgm:prSet phldrT="[Text]" custT="1"/>
      <dgm:spPr/>
      <dgm:t>
        <a:bodyPr/>
        <a:lstStyle/>
        <a:p>
          <a:r>
            <a:rPr lang="en-IN" sz="3200" b="1" dirty="0" smtClean="0"/>
            <a:t>Technology, marketing and e-tailing </a:t>
          </a:r>
          <a:endParaRPr lang="en-IN" sz="3200" b="1" dirty="0"/>
        </a:p>
      </dgm:t>
    </dgm:pt>
    <dgm:pt modelId="{F300B743-BBD6-4BB0-8A91-B333368719B4}" type="parTrans" cxnId="{AE8779ED-1EBF-491D-9C5F-8836D0BAD07C}">
      <dgm:prSet/>
      <dgm:spPr/>
      <dgm:t>
        <a:bodyPr/>
        <a:lstStyle/>
        <a:p>
          <a:endParaRPr lang="en-IN"/>
        </a:p>
      </dgm:t>
    </dgm:pt>
    <dgm:pt modelId="{E586D6A0-3D98-41AA-BC21-BD82441E4630}" type="sibTrans" cxnId="{AE8779ED-1EBF-491D-9C5F-8836D0BAD07C}">
      <dgm:prSet/>
      <dgm:spPr/>
      <dgm:t>
        <a:bodyPr/>
        <a:lstStyle/>
        <a:p>
          <a:endParaRPr lang="en-IN"/>
        </a:p>
      </dgm:t>
    </dgm:pt>
    <dgm:pt modelId="{E96F23BB-78F5-4808-A42B-4FD322D57700}" type="pres">
      <dgm:prSet presAssocID="{9F4BE6BE-52B8-492B-8066-EC02A3BD65AA}" presName="linear" presStyleCnt="0">
        <dgm:presLayoutVars>
          <dgm:dir/>
          <dgm:animLvl val="lvl"/>
          <dgm:resizeHandles val="exact"/>
        </dgm:presLayoutVars>
      </dgm:prSet>
      <dgm:spPr/>
      <dgm:t>
        <a:bodyPr/>
        <a:lstStyle/>
        <a:p>
          <a:endParaRPr lang="en-IN"/>
        </a:p>
      </dgm:t>
    </dgm:pt>
    <dgm:pt modelId="{E0AF9C0D-FE27-4C0E-BD82-9F4B7E1BCDB0}" type="pres">
      <dgm:prSet presAssocID="{A35C1EB0-BBA2-4468-B056-94225663FDCC}" presName="parentLin" presStyleCnt="0"/>
      <dgm:spPr/>
    </dgm:pt>
    <dgm:pt modelId="{3C5DB32E-B51F-467E-AC48-191F64E47C78}" type="pres">
      <dgm:prSet presAssocID="{A35C1EB0-BBA2-4468-B056-94225663FDCC}" presName="parentLeftMargin" presStyleLbl="node1" presStyleIdx="0" presStyleCnt="3"/>
      <dgm:spPr/>
      <dgm:t>
        <a:bodyPr/>
        <a:lstStyle/>
        <a:p>
          <a:endParaRPr lang="en-IN"/>
        </a:p>
      </dgm:t>
    </dgm:pt>
    <dgm:pt modelId="{3EA16D48-5A59-4284-BB69-BFB677806053}" type="pres">
      <dgm:prSet presAssocID="{A35C1EB0-BBA2-4468-B056-94225663FDCC}" presName="parentText" presStyleLbl="node1" presStyleIdx="0" presStyleCnt="3">
        <dgm:presLayoutVars>
          <dgm:chMax val="0"/>
          <dgm:bulletEnabled val="1"/>
        </dgm:presLayoutVars>
      </dgm:prSet>
      <dgm:spPr/>
      <dgm:t>
        <a:bodyPr/>
        <a:lstStyle/>
        <a:p>
          <a:endParaRPr lang="en-IN"/>
        </a:p>
      </dgm:t>
    </dgm:pt>
    <dgm:pt modelId="{9A009223-6043-4D06-B917-C0C3122B7690}" type="pres">
      <dgm:prSet presAssocID="{A35C1EB0-BBA2-4468-B056-94225663FDCC}" presName="negativeSpace" presStyleCnt="0"/>
      <dgm:spPr/>
    </dgm:pt>
    <dgm:pt modelId="{33A8D2F1-CDA3-415C-894A-2D5E02C76025}" type="pres">
      <dgm:prSet presAssocID="{A35C1EB0-BBA2-4468-B056-94225663FDCC}" presName="childText" presStyleLbl="conFgAcc1" presStyleIdx="0" presStyleCnt="3">
        <dgm:presLayoutVars>
          <dgm:bulletEnabled val="1"/>
        </dgm:presLayoutVars>
      </dgm:prSet>
      <dgm:spPr/>
    </dgm:pt>
    <dgm:pt modelId="{63CF35E9-1373-4954-A916-F3C7BDBB832C}" type="pres">
      <dgm:prSet presAssocID="{DC8439CC-B329-446B-881B-1CB14F154B03}" presName="spaceBetweenRectangles" presStyleCnt="0"/>
      <dgm:spPr/>
    </dgm:pt>
    <dgm:pt modelId="{5A7BF45E-C449-495C-AAA2-CC9DE538BA5D}" type="pres">
      <dgm:prSet presAssocID="{DCDD1B01-987D-4AE3-94FC-83E6C872F29B}" presName="parentLin" presStyleCnt="0"/>
      <dgm:spPr/>
    </dgm:pt>
    <dgm:pt modelId="{0A48DF73-5EBB-4A61-AFA0-663844D097CE}" type="pres">
      <dgm:prSet presAssocID="{DCDD1B01-987D-4AE3-94FC-83E6C872F29B}" presName="parentLeftMargin" presStyleLbl="node1" presStyleIdx="0" presStyleCnt="3"/>
      <dgm:spPr/>
      <dgm:t>
        <a:bodyPr/>
        <a:lstStyle/>
        <a:p>
          <a:endParaRPr lang="en-IN"/>
        </a:p>
      </dgm:t>
    </dgm:pt>
    <dgm:pt modelId="{B34EDC8E-C3AD-42F7-B157-7FDD34F4A813}" type="pres">
      <dgm:prSet presAssocID="{DCDD1B01-987D-4AE3-94FC-83E6C872F29B}" presName="parentText" presStyleLbl="node1" presStyleIdx="1" presStyleCnt="3">
        <dgm:presLayoutVars>
          <dgm:chMax val="0"/>
          <dgm:bulletEnabled val="1"/>
        </dgm:presLayoutVars>
      </dgm:prSet>
      <dgm:spPr/>
      <dgm:t>
        <a:bodyPr/>
        <a:lstStyle/>
        <a:p>
          <a:endParaRPr lang="en-IN"/>
        </a:p>
      </dgm:t>
    </dgm:pt>
    <dgm:pt modelId="{22EBEBC2-34CC-4576-8176-344B1E752A20}" type="pres">
      <dgm:prSet presAssocID="{DCDD1B01-987D-4AE3-94FC-83E6C872F29B}" presName="negativeSpace" presStyleCnt="0"/>
      <dgm:spPr/>
    </dgm:pt>
    <dgm:pt modelId="{431B4AA4-053A-400B-AFD5-D99F2F6515C5}" type="pres">
      <dgm:prSet presAssocID="{DCDD1B01-987D-4AE3-94FC-83E6C872F29B}" presName="childText" presStyleLbl="conFgAcc1" presStyleIdx="1" presStyleCnt="3">
        <dgm:presLayoutVars>
          <dgm:bulletEnabled val="1"/>
        </dgm:presLayoutVars>
      </dgm:prSet>
      <dgm:spPr/>
    </dgm:pt>
    <dgm:pt modelId="{0B9C9A6F-050B-4683-90B1-2AC70FAECC36}" type="pres">
      <dgm:prSet presAssocID="{AE525ACC-8AFF-4A8C-AF00-810D206281D7}" presName="spaceBetweenRectangles" presStyleCnt="0"/>
      <dgm:spPr/>
    </dgm:pt>
    <dgm:pt modelId="{1CE5E89B-7913-4C52-8229-11F4F4B3600C}" type="pres">
      <dgm:prSet presAssocID="{F9E17022-F97E-4C83-A0DB-819F29050659}" presName="parentLin" presStyleCnt="0"/>
      <dgm:spPr/>
    </dgm:pt>
    <dgm:pt modelId="{849CFB11-7308-4FAC-8B08-7FBE507E70AB}" type="pres">
      <dgm:prSet presAssocID="{F9E17022-F97E-4C83-A0DB-819F29050659}" presName="parentLeftMargin" presStyleLbl="node1" presStyleIdx="1" presStyleCnt="3"/>
      <dgm:spPr/>
      <dgm:t>
        <a:bodyPr/>
        <a:lstStyle/>
        <a:p>
          <a:endParaRPr lang="en-IN"/>
        </a:p>
      </dgm:t>
    </dgm:pt>
    <dgm:pt modelId="{91E9EB44-A724-4FC0-8A01-0A41CEBA9034}" type="pres">
      <dgm:prSet presAssocID="{F9E17022-F97E-4C83-A0DB-819F29050659}" presName="parentText" presStyleLbl="node1" presStyleIdx="2" presStyleCnt="3">
        <dgm:presLayoutVars>
          <dgm:chMax val="0"/>
          <dgm:bulletEnabled val="1"/>
        </dgm:presLayoutVars>
      </dgm:prSet>
      <dgm:spPr/>
      <dgm:t>
        <a:bodyPr/>
        <a:lstStyle/>
        <a:p>
          <a:endParaRPr lang="en-IN"/>
        </a:p>
      </dgm:t>
    </dgm:pt>
    <dgm:pt modelId="{DA1D18BF-D511-49DC-9C66-2DBEE44C5E08}" type="pres">
      <dgm:prSet presAssocID="{F9E17022-F97E-4C83-A0DB-819F29050659}" presName="negativeSpace" presStyleCnt="0"/>
      <dgm:spPr/>
    </dgm:pt>
    <dgm:pt modelId="{295872D8-A380-4959-A93F-8DB4DAEF0870}" type="pres">
      <dgm:prSet presAssocID="{F9E17022-F97E-4C83-A0DB-819F29050659}" presName="childText" presStyleLbl="conFgAcc1" presStyleIdx="2" presStyleCnt="3">
        <dgm:presLayoutVars>
          <dgm:bulletEnabled val="1"/>
        </dgm:presLayoutVars>
      </dgm:prSet>
      <dgm:spPr/>
    </dgm:pt>
  </dgm:ptLst>
  <dgm:cxnLst>
    <dgm:cxn modelId="{DA7D2D02-FE2E-4DD7-B86E-AC3CA90C2016}" srcId="{9F4BE6BE-52B8-492B-8066-EC02A3BD65AA}" destId="{A35C1EB0-BBA2-4468-B056-94225663FDCC}" srcOrd="0" destOrd="0" parTransId="{73E36212-2029-4C94-8D2A-BD5A734FCA13}" sibTransId="{DC8439CC-B329-446B-881B-1CB14F154B03}"/>
    <dgm:cxn modelId="{54947692-0ADF-4B7C-80CD-7CA52D0C1866}" srcId="{9F4BE6BE-52B8-492B-8066-EC02A3BD65AA}" destId="{DCDD1B01-987D-4AE3-94FC-83E6C872F29B}" srcOrd="1" destOrd="0" parTransId="{AAC54F51-4C80-48CB-ABB3-A1F038F79659}" sibTransId="{AE525ACC-8AFF-4A8C-AF00-810D206281D7}"/>
    <dgm:cxn modelId="{AE8779ED-1EBF-491D-9C5F-8836D0BAD07C}" srcId="{9F4BE6BE-52B8-492B-8066-EC02A3BD65AA}" destId="{F9E17022-F97E-4C83-A0DB-819F29050659}" srcOrd="2" destOrd="0" parTransId="{F300B743-BBD6-4BB0-8A91-B333368719B4}" sibTransId="{E586D6A0-3D98-41AA-BC21-BD82441E4630}"/>
    <dgm:cxn modelId="{1A09C943-E9B8-488F-98D5-8F5BEFE850B0}" type="presOf" srcId="{A35C1EB0-BBA2-4468-B056-94225663FDCC}" destId="{3C5DB32E-B51F-467E-AC48-191F64E47C78}" srcOrd="0" destOrd="0" presId="urn:microsoft.com/office/officeart/2005/8/layout/list1"/>
    <dgm:cxn modelId="{8C502772-11CA-4834-91B7-66F5A59A1742}" type="presOf" srcId="{A35C1EB0-BBA2-4468-B056-94225663FDCC}" destId="{3EA16D48-5A59-4284-BB69-BFB677806053}" srcOrd="1" destOrd="0" presId="urn:microsoft.com/office/officeart/2005/8/layout/list1"/>
    <dgm:cxn modelId="{EE6CD945-22AF-4ED5-B945-7090A12BCB17}" type="presOf" srcId="{9F4BE6BE-52B8-492B-8066-EC02A3BD65AA}" destId="{E96F23BB-78F5-4808-A42B-4FD322D57700}" srcOrd="0" destOrd="0" presId="urn:microsoft.com/office/officeart/2005/8/layout/list1"/>
    <dgm:cxn modelId="{993D2ABD-85DC-4DC8-B6E5-271FE41C6F1E}" type="presOf" srcId="{DCDD1B01-987D-4AE3-94FC-83E6C872F29B}" destId="{0A48DF73-5EBB-4A61-AFA0-663844D097CE}" srcOrd="0" destOrd="0" presId="urn:microsoft.com/office/officeart/2005/8/layout/list1"/>
    <dgm:cxn modelId="{742B34CD-0735-4711-A99F-D624F27908FB}" type="presOf" srcId="{F9E17022-F97E-4C83-A0DB-819F29050659}" destId="{849CFB11-7308-4FAC-8B08-7FBE507E70AB}" srcOrd="0" destOrd="0" presId="urn:microsoft.com/office/officeart/2005/8/layout/list1"/>
    <dgm:cxn modelId="{2617B1AF-A268-4E9C-A660-5ED221B86ABA}" type="presOf" srcId="{F9E17022-F97E-4C83-A0DB-819F29050659}" destId="{91E9EB44-A724-4FC0-8A01-0A41CEBA9034}" srcOrd="1" destOrd="0" presId="urn:microsoft.com/office/officeart/2005/8/layout/list1"/>
    <dgm:cxn modelId="{E0638875-376B-4D7C-8E38-B52364A0C7D7}" type="presOf" srcId="{DCDD1B01-987D-4AE3-94FC-83E6C872F29B}" destId="{B34EDC8E-C3AD-42F7-B157-7FDD34F4A813}" srcOrd="1" destOrd="0" presId="urn:microsoft.com/office/officeart/2005/8/layout/list1"/>
    <dgm:cxn modelId="{6AD361A8-8415-4DAF-AC29-FF545EB36A8E}" type="presParOf" srcId="{E96F23BB-78F5-4808-A42B-4FD322D57700}" destId="{E0AF9C0D-FE27-4C0E-BD82-9F4B7E1BCDB0}" srcOrd="0" destOrd="0" presId="urn:microsoft.com/office/officeart/2005/8/layout/list1"/>
    <dgm:cxn modelId="{2B49047B-5FF5-4E1D-A8BF-57B60DF89AF0}" type="presParOf" srcId="{E0AF9C0D-FE27-4C0E-BD82-9F4B7E1BCDB0}" destId="{3C5DB32E-B51F-467E-AC48-191F64E47C78}" srcOrd="0" destOrd="0" presId="urn:microsoft.com/office/officeart/2005/8/layout/list1"/>
    <dgm:cxn modelId="{10BFF071-2892-4B23-AC71-DAA863FCD671}" type="presParOf" srcId="{E0AF9C0D-FE27-4C0E-BD82-9F4B7E1BCDB0}" destId="{3EA16D48-5A59-4284-BB69-BFB677806053}" srcOrd="1" destOrd="0" presId="urn:microsoft.com/office/officeart/2005/8/layout/list1"/>
    <dgm:cxn modelId="{F48ABB0E-9A4A-4057-974C-A3FEE4443085}" type="presParOf" srcId="{E96F23BB-78F5-4808-A42B-4FD322D57700}" destId="{9A009223-6043-4D06-B917-C0C3122B7690}" srcOrd="1" destOrd="0" presId="urn:microsoft.com/office/officeart/2005/8/layout/list1"/>
    <dgm:cxn modelId="{E35D79CE-B366-4C49-87B6-5F426E52B6E4}" type="presParOf" srcId="{E96F23BB-78F5-4808-A42B-4FD322D57700}" destId="{33A8D2F1-CDA3-415C-894A-2D5E02C76025}" srcOrd="2" destOrd="0" presId="urn:microsoft.com/office/officeart/2005/8/layout/list1"/>
    <dgm:cxn modelId="{6B058C80-1A30-4042-808A-FC50F52AB08F}" type="presParOf" srcId="{E96F23BB-78F5-4808-A42B-4FD322D57700}" destId="{63CF35E9-1373-4954-A916-F3C7BDBB832C}" srcOrd="3" destOrd="0" presId="urn:microsoft.com/office/officeart/2005/8/layout/list1"/>
    <dgm:cxn modelId="{1C8BFF17-75F1-49E6-B5B0-5AEC4EE26172}" type="presParOf" srcId="{E96F23BB-78F5-4808-A42B-4FD322D57700}" destId="{5A7BF45E-C449-495C-AAA2-CC9DE538BA5D}" srcOrd="4" destOrd="0" presId="urn:microsoft.com/office/officeart/2005/8/layout/list1"/>
    <dgm:cxn modelId="{BEADA80D-9AA5-48E3-AC2F-1D3899F06C82}" type="presParOf" srcId="{5A7BF45E-C449-495C-AAA2-CC9DE538BA5D}" destId="{0A48DF73-5EBB-4A61-AFA0-663844D097CE}" srcOrd="0" destOrd="0" presId="urn:microsoft.com/office/officeart/2005/8/layout/list1"/>
    <dgm:cxn modelId="{050AFB86-D61C-46E5-AFE3-AD5F9B6E344F}" type="presParOf" srcId="{5A7BF45E-C449-495C-AAA2-CC9DE538BA5D}" destId="{B34EDC8E-C3AD-42F7-B157-7FDD34F4A813}" srcOrd="1" destOrd="0" presId="urn:microsoft.com/office/officeart/2005/8/layout/list1"/>
    <dgm:cxn modelId="{8414F29D-AB17-44A7-8A06-81E33B405EDD}" type="presParOf" srcId="{E96F23BB-78F5-4808-A42B-4FD322D57700}" destId="{22EBEBC2-34CC-4576-8176-344B1E752A20}" srcOrd="5" destOrd="0" presId="urn:microsoft.com/office/officeart/2005/8/layout/list1"/>
    <dgm:cxn modelId="{B66DDB6B-D8B4-4C58-A322-F10F5C1D029A}" type="presParOf" srcId="{E96F23BB-78F5-4808-A42B-4FD322D57700}" destId="{431B4AA4-053A-400B-AFD5-D99F2F6515C5}" srcOrd="6" destOrd="0" presId="urn:microsoft.com/office/officeart/2005/8/layout/list1"/>
    <dgm:cxn modelId="{167A5EAC-BE51-4500-8634-1D3412145095}" type="presParOf" srcId="{E96F23BB-78F5-4808-A42B-4FD322D57700}" destId="{0B9C9A6F-050B-4683-90B1-2AC70FAECC36}" srcOrd="7" destOrd="0" presId="urn:microsoft.com/office/officeart/2005/8/layout/list1"/>
    <dgm:cxn modelId="{F9E37D4B-0971-4183-8572-0F604A503E6C}" type="presParOf" srcId="{E96F23BB-78F5-4808-A42B-4FD322D57700}" destId="{1CE5E89B-7913-4C52-8229-11F4F4B3600C}" srcOrd="8" destOrd="0" presId="urn:microsoft.com/office/officeart/2005/8/layout/list1"/>
    <dgm:cxn modelId="{78D00CC3-6A06-48E1-8A79-8850829AF62E}" type="presParOf" srcId="{1CE5E89B-7913-4C52-8229-11F4F4B3600C}" destId="{849CFB11-7308-4FAC-8B08-7FBE507E70AB}" srcOrd="0" destOrd="0" presId="urn:microsoft.com/office/officeart/2005/8/layout/list1"/>
    <dgm:cxn modelId="{A9C6EFE5-6A22-4381-B5C0-DD8158AEDA73}" type="presParOf" srcId="{1CE5E89B-7913-4C52-8229-11F4F4B3600C}" destId="{91E9EB44-A724-4FC0-8A01-0A41CEBA9034}" srcOrd="1" destOrd="0" presId="urn:microsoft.com/office/officeart/2005/8/layout/list1"/>
    <dgm:cxn modelId="{31E3A4FD-6AFB-4CE0-B87D-7E0C3CA04E98}" type="presParOf" srcId="{E96F23BB-78F5-4808-A42B-4FD322D57700}" destId="{DA1D18BF-D511-49DC-9C66-2DBEE44C5E08}" srcOrd="9" destOrd="0" presId="urn:microsoft.com/office/officeart/2005/8/layout/list1"/>
    <dgm:cxn modelId="{154BF2AB-A104-4428-B2EB-A0CBF6C971FC}" type="presParOf" srcId="{E96F23BB-78F5-4808-A42B-4FD322D57700}" destId="{295872D8-A380-4959-A93F-8DB4DAEF087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BD69B6B-E074-402E-A02A-5A4B4BA98A11}" type="doc">
      <dgm:prSet loTypeId="urn:microsoft.com/office/officeart/2005/8/layout/target3" loCatId="relationship" qsTypeId="urn:microsoft.com/office/officeart/2005/8/quickstyle/3d1" qsCatId="3D" csTypeId="urn:microsoft.com/office/officeart/2005/8/colors/colorful1" csCatId="colorful" phldr="1"/>
      <dgm:spPr/>
      <dgm:t>
        <a:bodyPr/>
        <a:lstStyle/>
        <a:p>
          <a:endParaRPr lang="en-IN"/>
        </a:p>
      </dgm:t>
    </dgm:pt>
    <dgm:pt modelId="{9BDE4901-0AA8-4115-9590-9C3BB8D996EA}">
      <dgm:prSet/>
      <dgm:spPr/>
      <dgm:t>
        <a:bodyPr/>
        <a:lstStyle/>
        <a:p>
          <a:pPr algn="l" rtl="0"/>
          <a:r>
            <a:rPr lang="en-IN" b="1" dirty="0" smtClean="0"/>
            <a:t>Mission Mode Approach</a:t>
          </a:r>
          <a:endParaRPr lang="en-IN" b="1" dirty="0"/>
        </a:p>
      </dgm:t>
    </dgm:pt>
    <dgm:pt modelId="{7E7CE32F-C70E-4DCB-AD67-CDCAE95302DA}" type="parTrans" cxnId="{090CEA1F-05A0-430E-BAFB-ABA8F74369A0}">
      <dgm:prSet/>
      <dgm:spPr/>
      <dgm:t>
        <a:bodyPr/>
        <a:lstStyle/>
        <a:p>
          <a:endParaRPr lang="en-IN"/>
        </a:p>
      </dgm:t>
    </dgm:pt>
    <dgm:pt modelId="{70DA04F9-6C96-42A9-9086-69A44B63B8B7}" type="sibTrans" cxnId="{090CEA1F-05A0-430E-BAFB-ABA8F74369A0}">
      <dgm:prSet/>
      <dgm:spPr/>
      <dgm:t>
        <a:bodyPr/>
        <a:lstStyle/>
        <a:p>
          <a:endParaRPr lang="en-IN"/>
        </a:p>
      </dgm:t>
    </dgm:pt>
    <dgm:pt modelId="{304AF72C-B6F2-4253-8C34-8F0358A03773}">
      <dgm:prSet/>
      <dgm:spPr/>
      <dgm:t>
        <a:bodyPr/>
        <a:lstStyle/>
        <a:p>
          <a:pPr algn="l" rtl="0"/>
          <a:r>
            <a:rPr lang="en-IN" b="1" dirty="0" smtClean="0"/>
            <a:t>An SPV: Assam Silk Outreach Mission (ASOM) Society</a:t>
          </a:r>
          <a:endParaRPr lang="en-IN" b="1" dirty="0"/>
        </a:p>
      </dgm:t>
    </dgm:pt>
    <dgm:pt modelId="{895668DE-69E3-49F3-A966-97A32815FF31}" type="parTrans" cxnId="{08056C93-1B30-4EDD-941A-BD7F4DF18AFA}">
      <dgm:prSet/>
      <dgm:spPr/>
      <dgm:t>
        <a:bodyPr/>
        <a:lstStyle/>
        <a:p>
          <a:endParaRPr lang="en-IN"/>
        </a:p>
      </dgm:t>
    </dgm:pt>
    <dgm:pt modelId="{566AF7BB-BA68-4604-837D-55E43F1747C1}" type="sibTrans" cxnId="{08056C93-1B30-4EDD-941A-BD7F4DF18AFA}">
      <dgm:prSet/>
      <dgm:spPr/>
      <dgm:t>
        <a:bodyPr/>
        <a:lstStyle/>
        <a:p>
          <a:endParaRPr lang="en-IN"/>
        </a:p>
      </dgm:t>
    </dgm:pt>
    <dgm:pt modelId="{2CB64366-AD45-4C05-8525-45DF98C16C19}">
      <dgm:prSet/>
      <dgm:spPr/>
      <dgm:t>
        <a:bodyPr/>
        <a:lstStyle/>
        <a:p>
          <a:pPr algn="l" rtl="0"/>
          <a:r>
            <a:rPr lang="en-IN" b="1" dirty="0" smtClean="0"/>
            <a:t>First three years: Focus on host plantation</a:t>
          </a:r>
          <a:endParaRPr lang="en-IN" b="1" dirty="0"/>
        </a:p>
      </dgm:t>
    </dgm:pt>
    <dgm:pt modelId="{995D5517-F59E-431B-8D96-B796C434E8A6}" type="parTrans" cxnId="{1AEE6A06-E817-4C76-864A-06F8C092613A}">
      <dgm:prSet/>
      <dgm:spPr/>
      <dgm:t>
        <a:bodyPr/>
        <a:lstStyle/>
        <a:p>
          <a:endParaRPr lang="en-IN"/>
        </a:p>
      </dgm:t>
    </dgm:pt>
    <dgm:pt modelId="{4189DA26-FE83-46C5-9B49-A9F97A7307D1}" type="sibTrans" cxnId="{1AEE6A06-E817-4C76-864A-06F8C092613A}">
      <dgm:prSet/>
      <dgm:spPr/>
      <dgm:t>
        <a:bodyPr/>
        <a:lstStyle/>
        <a:p>
          <a:endParaRPr lang="en-IN"/>
        </a:p>
      </dgm:t>
    </dgm:pt>
    <dgm:pt modelId="{31FAD9F3-76BD-4AC5-9A0B-6CD78C1B1171}">
      <dgm:prSet/>
      <dgm:spPr/>
      <dgm:t>
        <a:bodyPr/>
        <a:lstStyle/>
        <a:p>
          <a:pPr algn="l" rtl="0"/>
          <a:r>
            <a:rPr lang="en-IN" b="1" dirty="0" smtClean="0"/>
            <a:t>Thereafter: Increased Silk Production and textiles</a:t>
          </a:r>
          <a:endParaRPr lang="en-IN" b="1" dirty="0"/>
        </a:p>
      </dgm:t>
    </dgm:pt>
    <dgm:pt modelId="{A652420C-394C-41AB-B38C-5FAF1942E341}" type="parTrans" cxnId="{4D516FEB-E70B-46CD-B2A3-079B7CD122B2}">
      <dgm:prSet/>
      <dgm:spPr/>
      <dgm:t>
        <a:bodyPr/>
        <a:lstStyle/>
        <a:p>
          <a:endParaRPr lang="en-IN"/>
        </a:p>
      </dgm:t>
    </dgm:pt>
    <dgm:pt modelId="{D8670508-B859-46FC-AAAA-407956EFF717}" type="sibTrans" cxnId="{4D516FEB-E70B-46CD-B2A3-079B7CD122B2}">
      <dgm:prSet/>
      <dgm:spPr/>
      <dgm:t>
        <a:bodyPr/>
        <a:lstStyle/>
        <a:p>
          <a:endParaRPr lang="en-IN"/>
        </a:p>
      </dgm:t>
    </dgm:pt>
    <dgm:pt modelId="{040225EB-1381-4A1D-89CF-E82EABAA99FE}" type="pres">
      <dgm:prSet presAssocID="{5BD69B6B-E074-402E-A02A-5A4B4BA98A11}" presName="Name0" presStyleCnt="0">
        <dgm:presLayoutVars>
          <dgm:chMax val="7"/>
          <dgm:dir/>
          <dgm:animLvl val="lvl"/>
          <dgm:resizeHandles val="exact"/>
        </dgm:presLayoutVars>
      </dgm:prSet>
      <dgm:spPr/>
      <dgm:t>
        <a:bodyPr/>
        <a:lstStyle/>
        <a:p>
          <a:endParaRPr lang="en-IN"/>
        </a:p>
      </dgm:t>
    </dgm:pt>
    <dgm:pt modelId="{10E4A4EC-F288-4325-B0D5-203699AF3292}" type="pres">
      <dgm:prSet presAssocID="{9BDE4901-0AA8-4115-9590-9C3BB8D996EA}" presName="circle1" presStyleLbl="node1" presStyleIdx="0" presStyleCnt="4"/>
      <dgm:spPr/>
    </dgm:pt>
    <dgm:pt modelId="{15923946-E7A8-422F-A9A0-4B20EE3AA388}" type="pres">
      <dgm:prSet presAssocID="{9BDE4901-0AA8-4115-9590-9C3BB8D996EA}" presName="space" presStyleCnt="0"/>
      <dgm:spPr/>
    </dgm:pt>
    <dgm:pt modelId="{61C8F798-E0C4-4153-91F5-4D4C0F38AEC8}" type="pres">
      <dgm:prSet presAssocID="{9BDE4901-0AA8-4115-9590-9C3BB8D996EA}" presName="rect1" presStyleLbl="alignAcc1" presStyleIdx="0" presStyleCnt="4"/>
      <dgm:spPr/>
      <dgm:t>
        <a:bodyPr/>
        <a:lstStyle/>
        <a:p>
          <a:endParaRPr lang="en-IN"/>
        </a:p>
      </dgm:t>
    </dgm:pt>
    <dgm:pt modelId="{97228277-CEC1-427A-9E0D-3EE45174AE42}" type="pres">
      <dgm:prSet presAssocID="{304AF72C-B6F2-4253-8C34-8F0358A03773}" presName="vertSpace2" presStyleLbl="node1" presStyleIdx="0" presStyleCnt="4"/>
      <dgm:spPr/>
    </dgm:pt>
    <dgm:pt modelId="{7F508210-D13B-4CA9-8221-1E97DD079D21}" type="pres">
      <dgm:prSet presAssocID="{304AF72C-B6F2-4253-8C34-8F0358A03773}" presName="circle2" presStyleLbl="node1" presStyleIdx="1" presStyleCnt="4"/>
      <dgm:spPr/>
    </dgm:pt>
    <dgm:pt modelId="{5015D20C-CDA3-425B-91D0-BE69DFCC05DD}" type="pres">
      <dgm:prSet presAssocID="{304AF72C-B6F2-4253-8C34-8F0358A03773}" presName="rect2" presStyleLbl="alignAcc1" presStyleIdx="1" presStyleCnt="4"/>
      <dgm:spPr/>
      <dgm:t>
        <a:bodyPr/>
        <a:lstStyle/>
        <a:p>
          <a:endParaRPr lang="en-IN"/>
        </a:p>
      </dgm:t>
    </dgm:pt>
    <dgm:pt modelId="{6D551ECB-A605-4BE9-B0B7-BEFFB4CFB3AB}" type="pres">
      <dgm:prSet presAssocID="{2CB64366-AD45-4C05-8525-45DF98C16C19}" presName="vertSpace3" presStyleLbl="node1" presStyleIdx="1" presStyleCnt="4"/>
      <dgm:spPr/>
    </dgm:pt>
    <dgm:pt modelId="{8A39A315-9F08-43CB-BF7F-A0B2ACBD5686}" type="pres">
      <dgm:prSet presAssocID="{2CB64366-AD45-4C05-8525-45DF98C16C19}" presName="circle3" presStyleLbl="node1" presStyleIdx="2" presStyleCnt="4"/>
      <dgm:spPr/>
    </dgm:pt>
    <dgm:pt modelId="{1CF66D50-C78A-4E26-A4C3-F9CF21952785}" type="pres">
      <dgm:prSet presAssocID="{2CB64366-AD45-4C05-8525-45DF98C16C19}" presName="rect3" presStyleLbl="alignAcc1" presStyleIdx="2" presStyleCnt="4"/>
      <dgm:spPr/>
      <dgm:t>
        <a:bodyPr/>
        <a:lstStyle/>
        <a:p>
          <a:endParaRPr lang="en-IN"/>
        </a:p>
      </dgm:t>
    </dgm:pt>
    <dgm:pt modelId="{0A05C3DE-0956-46AD-AF69-936234DD444F}" type="pres">
      <dgm:prSet presAssocID="{31FAD9F3-76BD-4AC5-9A0B-6CD78C1B1171}" presName="vertSpace4" presStyleLbl="node1" presStyleIdx="2" presStyleCnt="4"/>
      <dgm:spPr/>
    </dgm:pt>
    <dgm:pt modelId="{3084467C-8CFA-4CBF-BFA8-8C0293EC5C30}" type="pres">
      <dgm:prSet presAssocID="{31FAD9F3-76BD-4AC5-9A0B-6CD78C1B1171}" presName="circle4" presStyleLbl="node1" presStyleIdx="3" presStyleCnt="4"/>
      <dgm:spPr/>
    </dgm:pt>
    <dgm:pt modelId="{1D6C2250-A892-4DF4-8D7E-6621D6EF5C3B}" type="pres">
      <dgm:prSet presAssocID="{31FAD9F3-76BD-4AC5-9A0B-6CD78C1B1171}" presName="rect4" presStyleLbl="alignAcc1" presStyleIdx="3" presStyleCnt="4"/>
      <dgm:spPr/>
      <dgm:t>
        <a:bodyPr/>
        <a:lstStyle/>
        <a:p>
          <a:endParaRPr lang="en-IN"/>
        </a:p>
      </dgm:t>
    </dgm:pt>
    <dgm:pt modelId="{8550301C-C1CC-486D-8C50-4A2646A27E2B}" type="pres">
      <dgm:prSet presAssocID="{9BDE4901-0AA8-4115-9590-9C3BB8D996EA}" presName="rect1ParTxNoCh" presStyleLbl="alignAcc1" presStyleIdx="3" presStyleCnt="4">
        <dgm:presLayoutVars>
          <dgm:chMax val="1"/>
          <dgm:bulletEnabled val="1"/>
        </dgm:presLayoutVars>
      </dgm:prSet>
      <dgm:spPr/>
      <dgm:t>
        <a:bodyPr/>
        <a:lstStyle/>
        <a:p>
          <a:endParaRPr lang="en-IN"/>
        </a:p>
      </dgm:t>
    </dgm:pt>
    <dgm:pt modelId="{44254AB7-CA34-4355-962F-3ACC32C96730}" type="pres">
      <dgm:prSet presAssocID="{304AF72C-B6F2-4253-8C34-8F0358A03773}" presName="rect2ParTxNoCh" presStyleLbl="alignAcc1" presStyleIdx="3" presStyleCnt="4">
        <dgm:presLayoutVars>
          <dgm:chMax val="1"/>
          <dgm:bulletEnabled val="1"/>
        </dgm:presLayoutVars>
      </dgm:prSet>
      <dgm:spPr/>
      <dgm:t>
        <a:bodyPr/>
        <a:lstStyle/>
        <a:p>
          <a:endParaRPr lang="en-IN"/>
        </a:p>
      </dgm:t>
    </dgm:pt>
    <dgm:pt modelId="{8975CECB-9070-46C5-B332-E067C6F375C5}" type="pres">
      <dgm:prSet presAssocID="{2CB64366-AD45-4C05-8525-45DF98C16C19}" presName="rect3ParTxNoCh" presStyleLbl="alignAcc1" presStyleIdx="3" presStyleCnt="4">
        <dgm:presLayoutVars>
          <dgm:chMax val="1"/>
          <dgm:bulletEnabled val="1"/>
        </dgm:presLayoutVars>
      </dgm:prSet>
      <dgm:spPr/>
      <dgm:t>
        <a:bodyPr/>
        <a:lstStyle/>
        <a:p>
          <a:endParaRPr lang="en-IN"/>
        </a:p>
      </dgm:t>
    </dgm:pt>
    <dgm:pt modelId="{F75B9EAF-52CF-4E62-BCB2-04DF3C1A75C6}" type="pres">
      <dgm:prSet presAssocID="{31FAD9F3-76BD-4AC5-9A0B-6CD78C1B1171}" presName="rect4ParTxNoCh" presStyleLbl="alignAcc1" presStyleIdx="3" presStyleCnt="4">
        <dgm:presLayoutVars>
          <dgm:chMax val="1"/>
          <dgm:bulletEnabled val="1"/>
        </dgm:presLayoutVars>
      </dgm:prSet>
      <dgm:spPr/>
      <dgm:t>
        <a:bodyPr/>
        <a:lstStyle/>
        <a:p>
          <a:endParaRPr lang="en-IN"/>
        </a:p>
      </dgm:t>
    </dgm:pt>
  </dgm:ptLst>
  <dgm:cxnLst>
    <dgm:cxn modelId="{15AB8488-9E53-42D9-8D83-2B76474E5558}" type="presOf" srcId="{31FAD9F3-76BD-4AC5-9A0B-6CD78C1B1171}" destId="{F75B9EAF-52CF-4E62-BCB2-04DF3C1A75C6}" srcOrd="1" destOrd="0" presId="urn:microsoft.com/office/officeart/2005/8/layout/target3"/>
    <dgm:cxn modelId="{70EE1D61-8797-44AB-ACE2-E5B961E719A7}" type="presOf" srcId="{31FAD9F3-76BD-4AC5-9A0B-6CD78C1B1171}" destId="{1D6C2250-A892-4DF4-8D7E-6621D6EF5C3B}" srcOrd="0" destOrd="0" presId="urn:microsoft.com/office/officeart/2005/8/layout/target3"/>
    <dgm:cxn modelId="{090CEA1F-05A0-430E-BAFB-ABA8F74369A0}" srcId="{5BD69B6B-E074-402E-A02A-5A4B4BA98A11}" destId="{9BDE4901-0AA8-4115-9590-9C3BB8D996EA}" srcOrd="0" destOrd="0" parTransId="{7E7CE32F-C70E-4DCB-AD67-CDCAE95302DA}" sibTransId="{70DA04F9-6C96-42A9-9086-69A44B63B8B7}"/>
    <dgm:cxn modelId="{C972178A-121E-4A7D-9A51-3140C6829B34}" type="presOf" srcId="{9BDE4901-0AA8-4115-9590-9C3BB8D996EA}" destId="{61C8F798-E0C4-4153-91F5-4D4C0F38AEC8}" srcOrd="0" destOrd="0" presId="urn:microsoft.com/office/officeart/2005/8/layout/target3"/>
    <dgm:cxn modelId="{08056C93-1B30-4EDD-941A-BD7F4DF18AFA}" srcId="{5BD69B6B-E074-402E-A02A-5A4B4BA98A11}" destId="{304AF72C-B6F2-4253-8C34-8F0358A03773}" srcOrd="1" destOrd="0" parTransId="{895668DE-69E3-49F3-A966-97A32815FF31}" sibTransId="{566AF7BB-BA68-4604-837D-55E43F1747C1}"/>
    <dgm:cxn modelId="{598D895E-4EAD-433E-A421-457C1C26112B}" type="presOf" srcId="{304AF72C-B6F2-4253-8C34-8F0358A03773}" destId="{44254AB7-CA34-4355-962F-3ACC32C96730}" srcOrd="1" destOrd="0" presId="urn:microsoft.com/office/officeart/2005/8/layout/target3"/>
    <dgm:cxn modelId="{839B2E43-10E3-4636-8710-DB626EEEF7CF}" type="presOf" srcId="{2CB64366-AD45-4C05-8525-45DF98C16C19}" destId="{8975CECB-9070-46C5-B332-E067C6F375C5}" srcOrd="1" destOrd="0" presId="urn:microsoft.com/office/officeart/2005/8/layout/target3"/>
    <dgm:cxn modelId="{A217AC14-6A55-4512-B36B-5B8A826A1081}" type="presOf" srcId="{304AF72C-B6F2-4253-8C34-8F0358A03773}" destId="{5015D20C-CDA3-425B-91D0-BE69DFCC05DD}" srcOrd="0" destOrd="0" presId="urn:microsoft.com/office/officeart/2005/8/layout/target3"/>
    <dgm:cxn modelId="{1AEE6A06-E817-4C76-864A-06F8C092613A}" srcId="{5BD69B6B-E074-402E-A02A-5A4B4BA98A11}" destId="{2CB64366-AD45-4C05-8525-45DF98C16C19}" srcOrd="2" destOrd="0" parTransId="{995D5517-F59E-431B-8D96-B796C434E8A6}" sibTransId="{4189DA26-FE83-46C5-9B49-A9F97A7307D1}"/>
    <dgm:cxn modelId="{4D516FEB-E70B-46CD-B2A3-079B7CD122B2}" srcId="{5BD69B6B-E074-402E-A02A-5A4B4BA98A11}" destId="{31FAD9F3-76BD-4AC5-9A0B-6CD78C1B1171}" srcOrd="3" destOrd="0" parTransId="{A652420C-394C-41AB-B38C-5FAF1942E341}" sibTransId="{D8670508-B859-46FC-AAAA-407956EFF717}"/>
    <dgm:cxn modelId="{4ECA5764-DBF1-4C55-B875-DBBCC0C4F371}" type="presOf" srcId="{5BD69B6B-E074-402E-A02A-5A4B4BA98A11}" destId="{040225EB-1381-4A1D-89CF-E82EABAA99FE}" srcOrd="0" destOrd="0" presId="urn:microsoft.com/office/officeart/2005/8/layout/target3"/>
    <dgm:cxn modelId="{7EDE9C74-2293-4B25-9F22-3D92BBF90FFC}" type="presOf" srcId="{9BDE4901-0AA8-4115-9590-9C3BB8D996EA}" destId="{8550301C-C1CC-486D-8C50-4A2646A27E2B}" srcOrd="1" destOrd="0" presId="urn:microsoft.com/office/officeart/2005/8/layout/target3"/>
    <dgm:cxn modelId="{D5C6BEA6-BEA3-448D-BFDF-6B5A6434EA13}" type="presOf" srcId="{2CB64366-AD45-4C05-8525-45DF98C16C19}" destId="{1CF66D50-C78A-4E26-A4C3-F9CF21952785}" srcOrd="0" destOrd="0" presId="urn:microsoft.com/office/officeart/2005/8/layout/target3"/>
    <dgm:cxn modelId="{C57F4E2E-0BCC-42F9-B86A-839969350EB1}" type="presParOf" srcId="{040225EB-1381-4A1D-89CF-E82EABAA99FE}" destId="{10E4A4EC-F288-4325-B0D5-203699AF3292}" srcOrd="0" destOrd="0" presId="urn:microsoft.com/office/officeart/2005/8/layout/target3"/>
    <dgm:cxn modelId="{F7097A7A-BCDB-4208-B752-E03B7A1F394C}" type="presParOf" srcId="{040225EB-1381-4A1D-89CF-E82EABAA99FE}" destId="{15923946-E7A8-422F-A9A0-4B20EE3AA388}" srcOrd="1" destOrd="0" presId="urn:microsoft.com/office/officeart/2005/8/layout/target3"/>
    <dgm:cxn modelId="{96951EC9-044B-433C-829F-5A79EC9C6643}" type="presParOf" srcId="{040225EB-1381-4A1D-89CF-E82EABAA99FE}" destId="{61C8F798-E0C4-4153-91F5-4D4C0F38AEC8}" srcOrd="2" destOrd="0" presId="urn:microsoft.com/office/officeart/2005/8/layout/target3"/>
    <dgm:cxn modelId="{22563B61-D7A3-4BA3-ADC6-2B844C4EA673}" type="presParOf" srcId="{040225EB-1381-4A1D-89CF-E82EABAA99FE}" destId="{97228277-CEC1-427A-9E0D-3EE45174AE42}" srcOrd="3" destOrd="0" presId="urn:microsoft.com/office/officeart/2005/8/layout/target3"/>
    <dgm:cxn modelId="{79DA7468-B329-4C00-A65E-4FF9F82C7BB7}" type="presParOf" srcId="{040225EB-1381-4A1D-89CF-E82EABAA99FE}" destId="{7F508210-D13B-4CA9-8221-1E97DD079D21}" srcOrd="4" destOrd="0" presId="urn:microsoft.com/office/officeart/2005/8/layout/target3"/>
    <dgm:cxn modelId="{DB00F112-8DC8-40A4-814E-09F7EB44750D}" type="presParOf" srcId="{040225EB-1381-4A1D-89CF-E82EABAA99FE}" destId="{5015D20C-CDA3-425B-91D0-BE69DFCC05DD}" srcOrd="5" destOrd="0" presId="urn:microsoft.com/office/officeart/2005/8/layout/target3"/>
    <dgm:cxn modelId="{F28E3F26-EE6B-4A14-9E86-436DF448CD1C}" type="presParOf" srcId="{040225EB-1381-4A1D-89CF-E82EABAA99FE}" destId="{6D551ECB-A605-4BE9-B0B7-BEFFB4CFB3AB}" srcOrd="6" destOrd="0" presId="urn:microsoft.com/office/officeart/2005/8/layout/target3"/>
    <dgm:cxn modelId="{476D5622-B2F3-42AD-A9FF-65550454C122}" type="presParOf" srcId="{040225EB-1381-4A1D-89CF-E82EABAA99FE}" destId="{8A39A315-9F08-43CB-BF7F-A0B2ACBD5686}" srcOrd="7" destOrd="0" presId="urn:microsoft.com/office/officeart/2005/8/layout/target3"/>
    <dgm:cxn modelId="{69684C47-39E4-4AB8-889C-2E6D3423BC74}" type="presParOf" srcId="{040225EB-1381-4A1D-89CF-E82EABAA99FE}" destId="{1CF66D50-C78A-4E26-A4C3-F9CF21952785}" srcOrd="8" destOrd="0" presId="urn:microsoft.com/office/officeart/2005/8/layout/target3"/>
    <dgm:cxn modelId="{83D081E1-EF75-4076-942F-CFA7F2342A00}" type="presParOf" srcId="{040225EB-1381-4A1D-89CF-E82EABAA99FE}" destId="{0A05C3DE-0956-46AD-AF69-936234DD444F}" srcOrd="9" destOrd="0" presId="urn:microsoft.com/office/officeart/2005/8/layout/target3"/>
    <dgm:cxn modelId="{6582C27B-F034-4793-B9EC-CEFAB0B75AA6}" type="presParOf" srcId="{040225EB-1381-4A1D-89CF-E82EABAA99FE}" destId="{3084467C-8CFA-4CBF-BFA8-8C0293EC5C30}" srcOrd="10" destOrd="0" presId="urn:microsoft.com/office/officeart/2005/8/layout/target3"/>
    <dgm:cxn modelId="{F2F384F3-E8D0-4E01-93C8-0224FA113E88}" type="presParOf" srcId="{040225EB-1381-4A1D-89CF-E82EABAA99FE}" destId="{1D6C2250-A892-4DF4-8D7E-6621D6EF5C3B}" srcOrd="11" destOrd="0" presId="urn:microsoft.com/office/officeart/2005/8/layout/target3"/>
    <dgm:cxn modelId="{949D0A57-888C-469C-B7DA-827A608434F9}" type="presParOf" srcId="{040225EB-1381-4A1D-89CF-E82EABAA99FE}" destId="{8550301C-C1CC-486D-8C50-4A2646A27E2B}" srcOrd="12" destOrd="0" presId="urn:microsoft.com/office/officeart/2005/8/layout/target3"/>
    <dgm:cxn modelId="{DD9627B8-BA43-4125-B285-95FED991EB3A}" type="presParOf" srcId="{040225EB-1381-4A1D-89CF-E82EABAA99FE}" destId="{44254AB7-CA34-4355-962F-3ACC32C96730}" srcOrd="13" destOrd="0" presId="urn:microsoft.com/office/officeart/2005/8/layout/target3"/>
    <dgm:cxn modelId="{B066BC23-8552-4212-9D4C-29B6984510F2}" type="presParOf" srcId="{040225EB-1381-4A1D-89CF-E82EABAA99FE}" destId="{8975CECB-9070-46C5-B332-E067C6F375C5}" srcOrd="14" destOrd="0" presId="urn:microsoft.com/office/officeart/2005/8/layout/target3"/>
    <dgm:cxn modelId="{F90C0A36-1C46-46AF-8687-586AD8CB7C2B}" type="presParOf" srcId="{040225EB-1381-4A1D-89CF-E82EABAA99FE}" destId="{F75B9EAF-52CF-4E62-BCB2-04DF3C1A75C6}"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2818DF-369E-4CA9-9FF9-3892060A87B9}" type="doc">
      <dgm:prSet loTypeId="urn:microsoft.com/office/officeart/2005/8/layout/venn2" loCatId="relationship" qsTypeId="urn:microsoft.com/office/officeart/2005/8/quickstyle/3d1" qsCatId="3D" csTypeId="urn:microsoft.com/office/officeart/2005/8/colors/colorful1" csCatId="colorful" phldr="1"/>
      <dgm:spPr/>
      <dgm:t>
        <a:bodyPr/>
        <a:lstStyle/>
        <a:p>
          <a:endParaRPr lang="en-IN"/>
        </a:p>
      </dgm:t>
    </dgm:pt>
    <dgm:pt modelId="{6B07326E-5198-4BF6-86BD-59B4AA35FCAA}">
      <dgm:prSet phldrT="[Text]" custT="1"/>
      <dgm:spPr/>
      <dgm:t>
        <a:bodyPr/>
        <a:lstStyle/>
        <a:p>
          <a:r>
            <a:rPr lang="en-IN" sz="2000" b="1" dirty="0" smtClean="0"/>
            <a:t>Improved Looms, Design/e-tailing</a:t>
          </a:r>
          <a:endParaRPr lang="en-IN" sz="2000" b="1" dirty="0"/>
        </a:p>
      </dgm:t>
    </dgm:pt>
    <dgm:pt modelId="{11C62927-7203-47AD-B67C-23378B83D193}" type="parTrans" cxnId="{BF77839E-4425-48D8-820D-D0F753AC8256}">
      <dgm:prSet/>
      <dgm:spPr/>
      <dgm:t>
        <a:bodyPr/>
        <a:lstStyle/>
        <a:p>
          <a:endParaRPr lang="en-IN"/>
        </a:p>
      </dgm:t>
    </dgm:pt>
    <dgm:pt modelId="{00450138-CE06-4BBC-B572-B19E8CE237D9}" type="sibTrans" cxnId="{BF77839E-4425-48D8-820D-D0F753AC8256}">
      <dgm:prSet/>
      <dgm:spPr/>
      <dgm:t>
        <a:bodyPr/>
        <a:lstStyle/>
        <a:p>
          <a:endParaRPr lang="en-IN"/>
        </a:p>
      </dgm:t>
    </dgm:pt>
    <dgm:pt modelId="{1A862B2B-5247-40D1-A251-4FC3C0AF5C0F}">
      <dgm:prSet phldrT="[Text]" custT="1"/>
      <dgm:spPr/>
      <dgm:t>
        <a:bodyPr/>
        <a:lstStyle/>
        <a:p>
          <a:r>
            <a:rPr lang="en-IN" sz="2000" b="1" dirty="0" smtClean="0"/>
            <a:t>5 X Mulberry</a:t>
          </a:r>
          <a:endParaRPr lang="en-IN" sz="2000" b="1" dirty="0"/>
        </a:p>
      </dgm:t>
    </dgm:pt>
    <dgm:pt modelId="{87D24190-5AFB-4544-BEFD-0E73C8FB1CA7}" type="parTrans" cxnId="{A6498D43-8891-4029-A31D-B53901928C4D}">
      <dgm:prSet/>
      <dgm:spPr/>
      <dgm:t>
        <a:bodyPr/>
        <a:lstStyle/>
        <a:p>
          <a:endParaRPr lang="en-IN"/>
        </a:p>
      </dgm:t>
    </dgm:pt>
    <dgm:pt modelId="{9B6FC24C-C0CC-4EE0-8A3A-2CF59F7A4AAD}" type="sibTrans" cxnId="{A6498D43-8891-4029-A31D-B53901928C4D}">
      <dgm:prSet/>
      <dgm:spPr/>
      <dgm:t>
        <a:bodyPr/>
        <a:lstStyle/>
        <a:p>
          <a:endParaRPr lang="en-IN"/>
        </a:p>
      </dgm:t>
    </dgm:pt>
    <dgm:pt modelId="{689E688C-1043-4FDB-BD88-9B93190DE762}">
      <dgm:prSet phldrT="[Text]" custT="1"/>
      <dgm:spPr/>
      <dgm:t>
        <a:bodyPr/>
        <a:lstStyle/>
        <a:p>
          <a:r>
            <a:rPr lang="en-IN" sz="2400" b="1" dirty="0" smtClean="0"/>
            <a:t>5 X </a:t>
          </a:r>
          <a:r>
            <a:rPr lang="en-IN" sz="2400" b="1" dirty="0" err="1" smtClean="0"/>
            <a:t>Eri</a:t>
          </a:r>
          <a:endParaRPr lang="en-IN" sz="2400" b="1" dirty="0"/>
        </a:p>
      </dgm:t>
    </dgm:pt>
    <dgm:pt modelId="{88F67292-9C5D-45D0-9BB7-5E40AEF20A84}" type="parTrans" cxnId="{77F63F7D-89C3-44CD-A6F5-F60E14BDD169}">
      <dgm:prSet/>
      <dgm:spPr/>
      <dgm:t>
        <a:bodyPr/>
        <a:lstStyle/>
        <a:p>
          <a:endParaRPr lang="en-IN"/>
        </a:p>
      </dgm:t>
    </dgm:pt>
    <dgm:pt modelId="{5E5D6AEA-D0F5-455D-A670-588B871F92F9}" type="sibTrans" cxnId="{77F63F7D-89C3-44CD-A6F5-F60E14BDD169}">
      <dgm:prSet/>
      <dgm:spPr/>
      <dgm:t>
        <a:bodyPr/>
        <a:lstStyle/>
        <a:p>
          <a:endParaRPr lang="en-IN"/>
        </a:p>
      </dgm:t>
    </dgm:pt>
    <dgm:pt modelId="{C0B34C24-148D-48A4-9C9E-6F84DD3060F4}">
      <dgm:prSet phldrT="[Text]" custT="1"/>
      <dgm:spPr/>
      <dgm:t>
        <a:bodyPr/>
        <a:lstStyle/>
        <a:p>
          <a:r>
            <a:rPr lang="en-IN" sz="2400" b="1" dirty="0" smtClean="0"/>
            <a:t>10 X </a:t>
          </a:r>
          <a:r>
            <a:rPr lang="en-IN" sz="2400" b="1" dirty="0" err="1" smtClean="0"/>
            <a:t>Muga</a:t>
          </a:r>
          <a:r>
            <a:rPr lang="en-IN" sz="2400" b="1" dirty="0" smtClean="0"/>
            <a:t> raw silk</a:t>
          </a:r>
          <a:endParaRPr lang="en-IN" sz="2400" b="1" dirty="0"/>
        </a:p>
      </dgm:t>
    </dgm:pt>
    <dgm:pt modelId="{3773AF4F-C9B2-4539-9645-29B22D6B4BA3}" type="parTrans" cxnId="{509DB186-E4C9-4C3A-8C8E-C244958B1A7B}">
      <dgm:prSet/>
      <dgm:spPr/>
      <dgm:t>
        <a:bodyPr/>
        <a:lstStyle/>
        <a:p>
          <a:endParaRPr lang="en-IN"/>
        </a:p>
      </dgm:t>
    </dgm:pt>
    <dgm:pt modelId="{A3711FCF-CED3-4858-9ED8-41104933A958}" type="sibTrans" cxnId="{509DB186-E4C9-4C3A-8C8E-C244958B1A7B}">
      <dgm:prSet/>
      <dgm:spPr/>
      <dgm:t>
        <a:bodyPr/>
        <a:lstStyle/>
        <a:p>
          <a:endParaRPr lang="en-IN"/>
        </a:p>
      </dgm:t>
    </dgm:pt>
    <dgm:pt modelId="{785D21C5-CECA-4B6D-9DAA-F3E0124D2DA6}" type="pres">
      <dgm:prSet presAssocID="{632818DF-369E-4CA9-9FF9-3892060A87B9}" presName="Name0" presStyleCnt="0">
        <dgm:presLayoutVars>
          <dgm:chMax val="7"/>
          <dgm:resizeHandles val="exact"/>
        </dgm:presLayoutVars>
      </dgm:prSet>
      <dgm:spPr/>
      <dgm:t>
        <a:bodyPr/>
        <a:lstStyle/>
        <a:p>
          <a:endParaRPr lang="en-IN"/>
        </a:p>
      </dgm:t>
    </dgm:pt>
    <dgm:pt modelId="{5C4C2984-A3D2-46E8-98D3-9F20ACF0B3C1}" type="pres">
      <dgm:prSet presAssocID="{632818DF-369E-4CA9-9FF9-3892060A87B9}" presName="comp1" presStyleCnt="0"/>
      <dgm:spPr/>
    </dgm:pt>
    <dgm:pt modelId="{D6B14DD9-BEB1-423F-B661-49BE6E20C1FF}" type="pres">
      <dgm:prSet presAssocID="{632818DF-369E-4CA9-9FF9-3892060A87B9}" presName="circle1" presStyleLbl="node1" presStyleIdx="0" presStyleCnt="4" custScaleX="113938"/>
      <dgm:spPr/>
      <dgm:t>
        <a:bodyPr/>
        <a:lstStyle/>
        <a:p>
          <a:endParaRPr lang="en-IN"/>
        </a:p>
      </dgm:t>
    </dgm:pt>
    <dgm:pt modelId="{B3AC2B6D-AB7D-4979-AE1B-7F76324788CF}" type="pres">
      <dgm:prSet presAssocID="{632818DF-369E-4CA9-9FF9-3892060A87B9}" presName="c1text" presStyleLbl="node1" presStyleIdx="0" presStyleCnt="4">
        <dgm:presLayoutVars>
          <dgm:bulletEnabled val="1"/>
        </dgm:presLayoutVars>
      </dgm:prSet>
      <dgm:spPr/>
      <dgm:t>
        <a:bodyPr/>
        <a:lstStyle/>
        <a:p>
          <a:endParaRPr lang="en-IN"/>
        </a:p>
      </dgm:t>
    </dgm:pt>
    <dgm:pt modelId="{6A822C6D-5EE1-4CD2-A280-B2069F3894EB}" type="pres">
      <dgm:prSet presAssocID="{632818DF-369E-4CA9-9FF9-3892060A87B9}" presName="comp2" presStyleCnt="0"/>
      <dgm:spPr/>
    </dgm:pt>
    <dgm:pt modelId="{A62AC55E-C703-418B-93BE-B52FBEAC9C66}" type="pres">
      <dgm:prSet presAssocID="{632818DF-369E-4CA9-9FF9-3892060A87B9}" presName="circle2" presStyleLbl="node1" presStyleIdx="1" presStyleCnt="4" custLinFactNeighborX="1823" custLinFactNeighborY="722"/>
      <dgm:spPr/>
      <dgm:t>
        <a:bodyPr/>
        <a:lstStyle/>
        <a:p>
          <a:endParaRPr lang="en-IN"/>
        </a:p>
      </dgm:t>
    </dgm:pt>
    <dgm:pt modelId="{F4E6057A-0B69-4997-AA85-B3313CB56CD7}" type="pres">
      <dgm:prSet presAssocID="{632818DF-369E-4CA9-9FF9-3892060A87B9}" presName="c2text" presStyleLbl="node1" presStyleIdx="1" presStyleCnt="4">
        <dgm:presLayoutVars>
          <dgm:bulletEnabled val="1"/>
        </dgm:presLayoutVars>
      </dgm:prSet>
      <dgm:spPr/>
      <dgm:t>
        <a:bodyPr/>
        <a:lstStyle/>
        <a:p>
          <a:endParaRPr lang="en-IN"/>
        </a:p>
      </dgm:t>
    </dgm:pt>
    <dgm:pt modelId="{E63B016C-17EA-461E-B561-9D03D7763787}" type="pres">
      <dgm:prSet presAssocID="{632818DF-369E-4CA9-9FF9-3892060A87B9}" presName="comp3" presStyleCnt="0"/>
      <dgm:spPr/>
    </dgm:pt>
    <dgm:pt modelId="{4BD7EF7B-733D-4B39-B0EC-584B479F823D}" type="pres">
      <dgm:prSet presAssocID="{632818DF-369E-4CA9-9FF9-3892060A87B9}" presName="circle3" presStyleLbl="node1" presStyleIdx="2" presStyleCnt="4"/>
      <dgm:spPr/>
      <dgm:t>
        <a:bodyPr/>
        <a:lstStyle/>
        <a:p>
          <a:endParaRPr lang="en-IN"/>
        </a:p>
      </dgm:t>
    </dgm:pt>
    <dgm:pt modelId="{BF42A780-F126-444E-8536-3074F462AB09}" type="pres">
      <dgm:prSet presAssocID="{632818DF-369E-4CA9-9FF9-3892060A87B9}" presName="c3text" presStyleLbl="node1" presStyleIdx="2" presStyleCnt="4">
        <dgm:presLayoutVars>
          <dgm:bulletEnabled val="1"/>
        </dgm:presLayoutVars>
      </dgm:prSet>
      <dgm:spPr/>
      <dgm:t>
        <a:bodyPr/>
        <a:lstStyle/>
        <a:p>
          <a:endParaRPr lang="en-IN"/>
        </a:p>
      </dgm:t>
    </dgm:pt>
    <dgm:pt modelId="{669FAE61-CFE8-439E-82A9-33E553CAA142}" type="pres">
      <dgm:prSet presAssocID="{632818DF-369E-4CA9-9FF9-3892060A87B9}" presName="comp4" presStyleCnt="0"/>
      <dgm:spPr/>
    </dgm:pt>
    <dgm:pt modelId="{0C127416-7231-4DAE-A472-A6372BCBC4DF}" type="pres">
      <dgm:prSet presAssocID="{632818DF-369E-4CA9-9FF9-3892060A87B9}" presName="circle4" presStyleLbl="node1" presStyleIdx="3" presStyleCnt="4"/>
      <dgm:spPr/>
      <dgm:t>
        <a:bodyPr/>
        <a:lstStyle/>
        <a:p>
          <a:endParaRPr lang="en-IN"/>
        </a:p>
      </dgm:t>
    </dgm:pt>
    <dgm:pt modelId="{4788424E-141F-4E11-808F-4A5DE4010AF0}" type="pres">
      <dgm:prSet presAssocID="{632818DF-369E-4CA9-9FF9-3892060A87B9}" presName="c4text" presStyleLbl="node1" presStyleIdx="3" presStyleCnt="4">
        <dgm:presLayoutVars>
          <dgm:bulletEnabled val="1"/>
        </dgm:presLayoutVars>
      </dgm:prSet>
      <dgm:spPr/>
      <dgm:t>
        <a:bodyPr/>
        <a:lstStyle/>
        <a:p>
          <a:endParaRPr lang="en-IN"/>
        </a:p>
      </dgm:t>
    </dgm:pt>
  </dgm:ptLst>
  <dgm:cxnLst>
    <dgm:cxn modelId="{5EBF8A89-00E0-468E-9F55-2B44F4116850}" type="presOf" srcId="{1A862B2B-5247-40D1-A251-4FC3C0AF5C0F}" destId="{A62AC55E-C703-418B-93BE-B52FBEAC9C66}" srcOrd="0" destOrd="0" presId="urn:microsoft.com/office/officeart/2005/8/layout/venn2"/>
    <dgm:cxn modelId="{BF77839E-4425-48D8-820D-D0F753AC8256}" srcId="{632818DF-369E-4CA9-9FF9-3892060A87B9}" destId="{6B07326E-5198-4BF6-86BD-59B4AA35FCAA}" srcOrd="0" destOrd="0" parTransId="{11C62927-7203-47AD-B67C-23378B83D193}" sibTransId="{00450138-CE06-4BBC-B572-B19E8CE237D9}"/>
    <dgm:cxn modelId="{8106D94C-E70C-4B13-B69D-2022C93577FC}" type="presOf" srcId="{632818DF-369E-4CA9-9FF9-3892060A87B9}" destId="{785D21C5-CECA-4B6D-9DAA-F3E0124D2DA6}" srcOrd="0" destOrd="0" presId="urn:microsoft.com/office/officeart/2005/8/layout/venn2"/>
    <dgm:cxn modelId="{E3239058-18D0-41D8-B09B-2BF4868B60FC}" type="presOf" srcId="{6B07326E-5198-4BF6-86BD-59B4AA35FCAA}" destId="{D6B14DD9-BEB1-423F-B661-49BE6E20C1FF}" srcOrd="0" destOrd="0" presId="urn:microsoft.com/office/officeart/2005/8/layout/venn2"/>
    <dgm:cxn modelId="{66EFC6C0-4688-413A-8E43-EFD664222B03}" type="presOf" srcId="{6B07326E-5198-4BF6-86BD-59B4AA35FCAA}" destId="{B3AC2B6D-AB7D-4979-AE1B-7F76324788CF}" srcOrd="1" destOrd="0" presId="urn:microsoft.com/office/officeart/2005/8/layout/venn2"/>
    <dgm:cxn modelId="{509DB186-E4C9-4C3A-8C8E-C244958B1A7B}" srcId="{632818DF-369E-4CA9-9FF9-3892060A87B9}" destId="{C0B34C24-148D-48A4-9C9E-6F84DD3060F4}" srcOrd="3" destOrd="0" parTransId="{3773AF4F-C9B2-4539-9645-29B22D6B4BA3}" sibTransId="{A3711FCF-CED3-4858-9ED8-41104933A958}"/>
    <dgm:cxn modelId="{C6709351-783B-42AC-A333-653731DD5EE0}" type="presOf" srcId="{C0B34C24-148D-48A4-9C9E-6F84DD3060F4}" destId="{0C127416-7231-4DAE-A472-A6372BCBC4DF}" srcOrd="0" destOrd="0" presId="urn:microsoft.com/office/officeart/2005/8/layout/venn2"/>
    <dgm:cxn modelId="{E335A979-A4BC-4AB3-83B7-76DA927FE269}" type="presOf" srcId="{C0B34C24-148D-48A4-9C9E-6F84DD3060F4}" destId="{4788424E-141F-4E11-808F-4A5DE4010AF0}" srcOrd="1" destOrd="0" presId="urn:microsoft.com/office/officeart/2005/8/layout/venn2"/>
    <dgm:cxn modelId="{4E12FAB1-BBDE-4DF7-A5BA-4B1F3BA44D45}" type="presOf" srcId="{689E688C-1043-4FDB-BD88-9B93190DE762}" destId="{BF42A780-F126-444E-8536-3074F462AB09}" srcOrd="1" destOrd="0" presId="urn:microsoft.com/office/officeart/2005/8/layout/venn2"/>
    <dgm:cxn modelId="{1FD039F8-CBD3-4251-B0E7-9E87987AA1A3}" type="presOf" srcId="{689E688C-1043-4FDB-BD88-9B93190DE762}" destId="{4BD7EF7B-733D-4B39-B0EC-584B479F823D}" srcOrd="0" destOrd="0" presId="urn:microsoft.com/office/officeart/2005/8/layout/venn2"/>
    <dgm:cxn modelId="{77F63F7D-89C3-44CD-A6F5-F60E14BDD169}" srcId="{632818DF-369E-4CA9-9FF9-3892060A87B9}" destId="{689E688C-1043-4FDB-BD88-9B93190DE762}" srcOrd="2" destOrd="0" parTransId="{88F67292-9C5D-45D0-9BB7-5E40AEF20A84}" sibTransId="{5E5D6AEA-D0F5-455D-A670-588B871F92F9}"/>
    <dgm:cxn modelId="{3DCC0FFF-FC69-4FA0-93AE-573D8CE37A16}" type="presOf" srcId="{1A862B2B-5247-40D1-A251-4FC3C0AF5C0F}" destId="{F4E6057A-0B69-4997-AA85-B3313CB56CD7}" srcOrd="1" destOrd="0" presId="urn:microsoft.com/office/officeart/2005/8/layout/venn2"/>
    <dgm:cxn modelId="{A6498D43-8891-4029-A31D-B53901928C4D}" srcId="{632818DF-369E-4CA9-9FF9-3892060A87B9}" destId="{1A862B2B-5247-40D1-A251-4FC3C0AF5C0F}" srcOrd="1" destOrd="0" parTransId="{87D24190-5AFB-4544-BEFD-0E73C8FB1CA7}" sibTransId="{9B6FC24C-C0CC-4EE0-8A3A-2CF59F7A4AAD}"/>
    <dgm:cxn modelId="{80683521-7CE3-41CA-8A02-B489048965BE}" type="presParOf" srcId="{785D21C5-CECA-4B6D-9DAA-F3E0124D2DA6}" destId="{5C4C2984-A3D2-46E8-98D3-9F20ACF0B3C1}" srcOrd="0" destOrd="0" presId="urn:microsoft.com/office/officeart/2005/8/layout/venn2"/>
    <dgm:cxn modelId="{6938C1F1-FDBD-4A6E-81EE-33D585577F78}" type="presParOf" srcId="{5C4C2984-A3D2-46E8-98D3-9F20ACF0B3C1}" destId="{D6B14DD9-BEB1-423F-B661-49BE6E20C1FF}" srcOrd="0" destOrd="0" presId="urn:microsoft.com/office/officeart/2005/8/layout/venn2"/>
    <dgm:cxn modelId="{38871D76-E810-4AFC-AE18-7FB9D4B1201E}" type="presParOf" srcId="{5C4C2984-A3D2-46E8-98D3-9F20ACF0B3C1}" destId="{B3AC2B6D-AB7D-4979-AE1B-7F76324788CF}" srcOrd="1" destOrd="0" presId="urn:microsoft.com/office/officeart/2005/8/layout/venn2"/>
    <dgm:cxn modelId="{3311EE31-5F33-4266-9183-38F7A5AE925E}" type="presParOf" srcId="{785D21C5-CECA-4B6D-9DAA-F3E0124D2DA6}" destId="{6A822C6D-5EE1-4CD2-A280-B2069F3894EB}" srcOrd="1" destOrd="0" presId="urn:microsoft.com/office/officeart/2005/8/layout/venn2"/>
    <dgm:cxn modelId="{ED0A8C3B-4FE1-4AB3-B94D-4A9B86EF0514}" type="presParOf" srcId="{6A822C6D-5EE1-4CD2-A280-B2069F3894EB}" destId="{A62AC55E-C703-418B-93BE-B52FBEAC9C66}" srcOrd="0" destOrd="0" presId="urn:microsoft.com/office/officeart/2005/8/layout/venn2"/>
    <dgm:cxn modelId="{0BB90F34-CE33-4832-874D-C3DC7E82E2FC}" type="presParOf" srcId="{6A822C6D-5EE1-4CD2-A280-B2069F3894EB}" destId="{F4E6057A-0B69-4997-AA85-B3313CB56CD7}" srcOrd="1" destOrd="0" presId="urn:microsoft.com/office/officeart/2005/8/layout/venn2"/>
    <dgm:cxn modelId="{9CCE1E93-9875-4289-B636-85F1B4A954BF}" type="presParOf" srcId="{785D21C5-CECA-4B6D-9DAA-F3E0124D2DA6}" destId="{E63B016C-17EA-461E-B561-9D03D7763787}" srcOrd="2" destOrd="0" presId="urn:microsoft.com/office/officeart/2005/8/layout/venn2"/>
    <dgm:cxn modelId="{5BA50C85-EA1B-4694-9C90-9B298D33FF0D}" type="presParOf" srcId="{E63B016C-17EA-461E-B561-9D03D7763787}" destId="{4BD7EF7B-733D-4B39-B0EC-584B479F823D}" srcOrd="0" destOrd="0" presId="urn:microsoft.com/office/officeart/2005/8/layout/venn2"/>
    <dgm:cxn modelId="{FADC09E1-ABC5-41C7-ABF0-88F4FB366238}" type="presParOf" srcId="{E63B016C-17EA-461E-B561-9D03D7763787}" destId="{BF42A780-F126-444E-8536-3074F462AB09}" srcOrd="1" destOrd="0" presId="urn:microsoft.com/office/officeart/2005/8/layout/venn2"/>
    <dgm:cxn modelId="{031BE42E-3288-4DB4-AF34-00379F0C7D7D}" type="presParOf" srcId="{785D21C5-CECA-4B6D-9DAA-F3E0124D2DA6}" destId="{669FAE61-CFE8-439E-82A9-33E553CAA142}" srcOrd="3" destOrd="0" presId="urn:microsoft.com/office/officeart/2005/8/layout/venn2"/>
    <dgm:cxn modelId="{311C25A9-3422-4454-A579-23BEE45EC9EA}" type="presParOf" srcId="{669FAE61-CFE8-439E-82A9-33E553CAA142}" destId="{0C127416-7231-4DAE-A472-A6372BCBC4DF}" srcOrd="0" destOrd="0" presId="urn:microsoft.com/office/officeart/2005/8/layout/venn2"/>
    <dgm:cxn modelId="{676199DE-3A69-4BF6-AA4A-72A78644BCC9}" type="presParOf" srcId="{669FAE61-CFE8-439E-82A9-33E553CAA142}" destId="{4788424E-141F-4E11-808F-4A5DE4010AF0}"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48EF8-9077-449F-A9A0-E88B8DCE73DE}">
      <dsp:nvSpPr>
        <dsp:cNvPr id="0" name=""/>
        <dsp:cNvSpPr/>
      </dsp:nvSpPr>
      <dsp:spPr>
        <a:xfrm>
          <a:off x="0" y="365061"/>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0A321BB-157C-40C7-8698-C15A5DC1A05C}">
      <dsp:nvSpPr>
        <dsp:cNvPr id="0" name=""/>
        <dsp:cNvSpPr/>
      </dsp:nvSpPr>
      <dsp:spPr>
        <a:xfrm>
          <a:off x="411480" y="128901"/>
          <a:ext cx="5760720" cy="472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IN" sz="2800" b="1" kern="1200" dirty="0" smtClean="0"/>
            <a:t>Host Plantations-Areas identified</a:t>
          </a:r>
          <a:endParaRPr lang="en-IN" sz="2800" b="1" kern="1200" dirty="0"/>
        </a:p>
      </dsp:txBody>
      <dsp:txXfrm>
        <a:off x="434537" y="151958"/>
        <a:ext cx="5714606" cy="426206"/>
      </dsp:txXfrm>
    </dsp:sp>
    <dsp:sp modelId="{C8AB7A12-92BF-41C3-BA53-BCCEAE1C53DA}">
      <dsp:nvSpPr>
        <dsp:cNvPr id="0" name=""/>
        <dsp:cNvSpPr/>
      </dsp:nvSpPr>
      <dsp:spPr>
        <a:xfrm>
          <a:off x="0" y="1090821"/>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72CAEFE-DEFD-48DB-A6E7-828C87EBAB78}">
      <dsp:nvSpPr>
        <dsp:cNvPr id="0" name=""/>
        <dsp:cNvSpPr/>
      </dsp:nvSpPr>
      <dsp:spPr>
        <a:xfrm>
          <a:off x="411480" y="854661"/>
          <a:ext cx="5760720" cy="472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IN" sz="2800" b="1" kern="1200" dirty="0" smtClean="0"/>
            <a:t>Private </a:t>
          </a:r>
          <a:r>
            <a:rPr lang="en-IN" sz="2800" b="1" kern="1200" dirty="0" err="1" smtClean="0"/>
            <a:t>Graneurs</a:t>
          </a:r>
          <a:r>
            <a:rPr lang="en-IN" sz="2800" b="1" kern="1200" dirty="0" smtClean="0"/>
            <a:t>/support required</a:t>
          </a:r>
          <a:endParaRPr lang="en-IN" sz="2800" b="1" kern="1200" dirty="0"/>
        </a:p>
      </dsp:txBody>
      <dsp:txXfrm>
        <a:off x="434537" y="877718"/>
        <a:ext cx="5714606" cy="426206"/>
      </dsp:txXfrm>
    </dsp:sp>
    <dsp:sp modelId="{4608DFE5-E92B-4F7B-A70A-78AE73A1F3D2}">
      <dsp:nvSpPr>
        <dsp:cNvPr id="0" name=""/>
        <dsp:cNvSpPr/>
      </dsp:nvSpPr>
      <dsp:spPr>
        <a:xfrm>
          <a:off x="0" y="1816581"/>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89C9DA2-FA55-4C9E-B4AC-F75C3303101B}">
      <dsp:nvSpPr>
        <dsp:cNvPr id="0" name=""/>
        <dsp:cNvSpPr/>
      </dsp:nvSpPr>
      <dsp:spPr>
        <a:xfrm>
          <a:off x="411480" y="1580421"/>
          <a:ext cx="5760720" cy="472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IN" sz="2800" b="1" kern="1200" dirty="0" err="1" smtClean="0"/>
            <a:t>Rearers</a:t>
          </a:r>
          <a:r>
            <a:rPr lang="en-IN" sz="2800" b="1" kern="1200" dirty="0" smtClean="0"/>
            <a:t>/weavers organizations</a:t>
          </a:r>
          <a:endParaRPr lang="en-IN" sz="2800" b="1" kern="1200" dirty="0"/>
        </a:p>
      </dsp:txBody>
      <dsp:txXfrm>
        <a:off x="434537" y="1603478"/>
        <a:ext cx="5714606" cy="426206"/>
      </dsp:txXfrm>
    </dsp:sp>
    <dsp:sp modelId="{E9794694-94A0-4AA8-AE6C-15FBC11BB7BF}">
      <dsp:nvSpPr>
        <dsp:cNvPr id="0" name=""/>
        <dsp:cNvSpPr/>
      </dsp:nvSpPr>
      <dsp:spPr>
        <a:xfrm>
          <a:off x="0" y="2542341"/>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0559EAC-285C-485A-BF16-EE75D3DCCED0}">
      <dsp:nvSpPr>
        <dsp:cNvPr id="0" name=""/>
        <dsp:cNvSpPr/>
      </dsp:nvSpPr>
      <dsp:spPr>
        <a:xfrm>
          <a:off x="411480" y="2306181"/>
          <a:ext cx="5760720" cy="472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IN" sz="2800" b="1" kern="1200" dirty="0" smtClean="0"/>
            <a:t>Loom </a:t>
          </a:r>
          <a:r>
            <a:rPr lang="en-IN" sz="2800" b="1" kern="1200" dirty="0" err="1" smtClean="0"/>
            <a:t>upgradation</a:t>
          </a:r>
          <a:endParaRPr lang="en-IN" sz="2800" b="1" kern="1200" dirty="0"/>
        </a:p>
      </dsp:txBody>
      <dsp:txXfrm>
        <a:off x="434537" y="2329238"/>
        <a:ext cx="5714606" cy="426206"/>
      </dsp:txXfrm>
    </dsp:sp>
    <dsp:sp modelId="{B40ADA3C-6FB9-43E1-B8D1-6F195CFE5429}">
      <dsp:nvSpPr>
        <dsp:cNvPr id="0" name=""/>
        <dsp:cNvSpPr/>
      </dsp:nvSpPr>
      <dsp:spPr>
        <a:xfrm>
          <a:off x="0" y="3268101"/>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7C989F7-4CDB-42BC-BF7E-3D7DBBD23034}">
      <dsp:nvSpPr>
        <dsp:cNvPr id="0" name=""/>
        <dsp:cNvSpPr/>
      </dsp:nvSpPr>
      <dsp:spPr>
        <a:xfrm>
          <a:off x="411480" y="3031941"/>
          <a:ext cx="5760720" cy="472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IN" sz="2800" b="1" kern="1200" dirty="0" smtClean="0"/>
            <a:t>Skill </a:t>
          </a:r>
          <a:r>
            <a:rPr lang="en-IN" sz="2800" b="1" kern="1200" dirty="0" err="1" smtClean="0"/>
            <a:t>upgradation</a:t>
          </a:r>
          <a:endParaRPr lang="en-IN" sz="2800" b="1" kern="1200" dirty="0"/>
        </a:p>
      </dsp:txBody>
      <dsp:txXfrm>
        <a:off x="434537" y="3054998"/>
        <a:ext cx="5714606" cy="426206"/>
      </dsp:txXfrm>
    </dsp:sp>
    <dsp:sp modelId="{3DF29F09-FF5A-4065-B21B-18DE21AC9A32}">
      <dsp:nvSpPr>
        <dsp:cNvPr id="0" name=""/>
        <dsp:cNvSpPr/>
      </dsp:nvSpPr>
      <dsp:spPr>
        <a:xfrm>
          <a:off x="0" y="3993861"/>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873C24A-19C4-417F-B5AE-2485EFFA7F51}">
      <dsp:nvSpPr>
        <dsp:cNvPr id="0" name=""/>
        <dsp:cNvSpPr/>
      </dsp:nvSpPr>
      <dsp:spPr>
        <a:xfrm>
          <a:off x="411480" y="3757701"/>
          <a:ext cx="5760720" cy="472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IN" sz="2800" b="1" kern="1200" dirty="0" smtClean="0"/>
            <a:t>Marketing and e-tailing</a:t>
          </a:r>
          <a:endParaRPr lang="en-IN" sz="2800" b="1" kern="1200" dirty="0"/>
        </a:p>
      </dsp:txBody>
      <dsp:txXfrm>
        <a:off x="434537" y="3780758"/>
        <a:ext cx="5714606" cy="4262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1F4E8-1F8F-462C-BF1E-537333BDD701}">
      <dsp:nvSpPr>
        <dsp:cNvPr id="0" name=""/>
        <dsp:cNvSpPr/>
      </dsp:nvSpPr>
      <dsp:spPr>
        <a:xfrm>
          <a:off x="162550" y="993589"/>
          <a:ext cx="3842194" cy="1200685"/>
        </a:xfrm>
        <a:prstGeom prst="rect">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813265" tIns="106680" rIns="106680" bIns="106680" numCol="1" spcCol="1270" anchor="ctr" anchorCtr="0">
          <a:noAutofit/>
        </a:bodyPr>
        <a:lstStyle/>
        <a:p>
          <a:pPr lvl="0" algn="l" defTabSz="1244600">
            <a:lnSpc>
              <a:spcPct val="90000"/>
            </a:lnSpc>
            <a:spcBef>
              <a:spcPct val="0"/>
            </a:spcBef>
            <a:spcAft>
              <a:spcPct val="35000"/>
            </a:spcAft>
          </a:pPr>
          <a:r>
            <a:rPr lang="en-IN" sz="2800" b="1" kern="1200" dirty="0" smtClean="0"/>
            <a:t>Land resources</a:t>
          </a:r>
          <a:endParaRPr lang="en-IN" sz="2800" b="1" kern="1200" dirty="0"/>
        </a:p>
      </dsp:txBody>
      <dsp:txXfrm>
        <a:off x="162550" y="993589"/>
        <a:ext cx="3842194" cy="1200685"/>
      </dsp:txXfrm>
    </dsp:sp>
    <dsp:sp modelId="{6762F667-56F3-414A-8FC6-61048AF63B75}">
      <dsp:nvSpPr>
        <dsp:cNvPr id="0" name=""/>
        <dsp:cNvSpPr/>
      </dsp:nvSpPr>
      <dsp:spPr>
        <a:xfrm>
          <a:off x="2458" y="820157"/>
          <a:ext cx="840480" cy="1260720"/>
        </a:xfrm>
        <a:prstGeom prst="rect">
          <a:avLst/>
        </a:prstGeom>
        <a:solidFill>
          <a:schemeClr val="accent3">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A71EB48-B6F2-43FE-B03A-945051C3D317}">
      <dsp:nvSpPr>
        <dsp:cNvPr id="0" name=""/>
        <dsp:cNvSpPr/>
      </dsp:nvSpPr>
      <dsp:spPr>
        <a:xfrm>
          <a:off x="4384946" y="993589"/>
          <a:ext cx="3842194" cy="1200685"/>
        </a:xfrm>
        <a:prstGeom prst="rect">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813265" tIns="106680" rIns="106680" bIns="106680" numCol="1" spcCol="1270" anchor="ctr" anchorCtr="0">
          <a:noAutofit/>
        </a:bodyPr>
        <a:lstStyle/>
        <a:p>
          <a:pPr lvl="0" algn="l" defTabSz="1244600">
            <a:lnSpc>
              <a:spcPct val="90000"/>
            </a:lnSpc>
            <a:spcBef>
              <a:spcPct val="0"/>
            </a:spcBef>
            <a:spcAft>
              <a:spcPct val="35000"/>
            </a:spcAft>
          </a:pPr>
          <a:r>
            <a:rPr lang="en-IN" sz="2800" b="1" kern="1200" dirty="0" smtClean="0"/>
            <a:t>Community Resources</a:t>
          </a:r>
          <a:endParaRPr lang="en-IN" sz="2800" b="1" kern="1200" dirty="0"/>
        </a:p>
      </dsp:txBody>
      <dsp:txXfrm>
        <a:off x="4384946" y="993589"/>
        <a:ext cx="3842194" cy="1200685"/>
      </dsp:txXfrm>
    </dsp:sp>
    <dsp:sp modelId="{EA8037A4-56FE-4E94-9562-F66382863D82}">
      <dsp:nvSpPr>
        <dsp:cNvPr id="0" name=""/>
        <dsp:cNvSpPr/>
      </dsp:nvSpPr>
      <dsp:spPr>
        <a:xfrm>
          <a:off x="4224855" y="820157"/>
          <a:ext cx="840480" cy="1260720"/>
        </a:xfrm>
        <a:prstGeom prst="rect">
          <a:avLst/>
        </a:prstGeom>
        <a:solidFill>
          <a:schemeClr val="accent3">
            <a:tint val="50000"/>
            <a:hueOff val="5376097"/>
            <a:satOff val="-7054"/>
            <a:lumOff val="-694"/>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E537EA4-657D-468A-AB7D-3618E17E145E}">
      <dsp:nvSpPr>
        <dsp:cNvPr id="0" name=""/>
        <dsp:cNvSpPr/>
      </dsp:nvSpPr>
      <dsp:spPr>
        <a:xfrm>
          <a:off x="2273748" y="2505119"/>
          <a:ext cx="3842194" cy="1200685"/>
        </a:xfrm>
        <a:prstGeom prst="rect">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813265" tIns="106680" rIns="106680" bIns="106680" numCol="1" spcCol="1270" anchor="ctr" anchorCtr="0">
          <a:noAutofit/>
        </a:bodyPr>
        <a:lstStyle/>
        <a:p>
          <a:pPr lvl="0" algn="l" defTabSz="1244600">
            <a:lnSpc>
              <a:spcPct val="90000"/>
            </a:lnSpc>
            <a:spcBef>
              <a:spcPct val="0"/>
            </a:spcBef>
            <a:spcAft>
              <a:spcPct val="35000"/>
            </a:spcAft>
          </a:pPr>
          <a:r>
            <a:rPr lang="en-IN" sz="2800" b="1" kern="1200" dirty="0" smtClean="0"/>
            <a:t>Financial Resources: </a:t>
          </a:r>
          <a:r>
            <a:rPr lang="en-IN" sz="2800" b="1" kern="1200" dirty="0" err="1" smtClean="0"/>
            <a:t>Rs</a:t>
          </a:r>
          <a:r>
            <a:rPr lang="en-IN" sz="2800" b="1" kern="1200" dirty="0" smtClean="0"/>
            <a:t> 2500 </a:t>
          </a:r>
          <a:r>
            <a:rPr lang="en-IN" sz="2800" b="1" kern="1200" dirty="0" err="1" smtClean="0"/>
            <a:t>crore</a:t>
          </a:r>
          <a:r>
            <a:rPr lang="en-IN" sz="2800" b="1" kern="1200" dirty="0" smtClean="0"/>
            <a:t> required</a:t>
          </a:r>
          <a:endParaRPr lang="en-IN" sz="2800" b="1" kern="1200" dirty="0"/>
        </a:p>
      </dsp:txBody>
      <dsp:txXfrm>
        <a:off x="2273748" y="2505119"/>
        <a:ext cx="3842194" cy="1200685"/>
      </dsp:txXfrm>
    </dsp:sp>
    <dsp:sp modelId="{F77FAC62-E9FD-4107-90E1-92011C9275ED}">
      <dsp:nvSpPr>
        <dsp:cNvPr id="0" name=""/>
        <dsp:cNvSpPr/>
      </dsp:nvSpPr>
      <dsp:spPr>
        <a:xfrm>
          <a:off x="2113657" y="2331687"/>
          <a:ext cx="840480" cy="1260720"/>
        </a:xfrm>
        <a:prstGeom prst="rect">
          <a:avLst/>
        </a:prstGeom>
        <a:solidFill>
          <a:schemeClr val="accent3">
            <a:tint val="50000"/>
            <a:hueOff val="10752195"/>
            <a:satOff val="-14108"/>
            <a:lumOff val="-1388"/>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972BF-2DF6-40C7-AE51-12384477B483}">
      <dsp:nvSpPr>
        <dsp:cNvPr id="0" name=""/>
        <dsp:cNvSpPr/>
      </dsp:nvSpPr>
      <dsp:spPr>
        <a:xfrm>
          <a:off x="4738268" y="2548877"/>
          <a:ext cx="3491331" cy="144830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en-IN" sz="2400" b="1" kern="1200" dirty="0" smtClean="0"/>
            <a:t>Community</a:t>
          </a:r>
          <a:endParaRPr lang="en-IN" sz="2400" b="1" kern="1200" dirty="0"/>
        </a:p>
        <a:p>
          <a:pPr marL="228600" lvl="1" indent="-228600" algn="l" defTabSz="1066800">
            <a:lnSpc>
              <a:spcPct val="90000"/>
            </a:lnSpc>
            <a:spcBef>
              <a:spcPct val="0"/>
            </a:spcBef>
            <a:spcAft>
              <a:spcPct val="15000"/>
            </a:spcAft>
            <a:buChar char="••"/>
          </a:pPr>
          <a:r>
            <a:rPr lang="en-IN" sz="2400" b="1" kern="1200" dirty="0" smtClean="0"/>
            <a:t>Private</a:t>
          </a:r>
          <a:endParaRPr lang="en-IN" sz="2400" b="1" kern="1200" dirty="0"/>
        </a:p>
        <a:p>
          <a:pPr marL="228600" lvl="1" indent="-228600" algn="l" defTabSz="1066800">
            <a:lnSpc>
              <a:spcPct val="90000"/>
            </a:lnSpc>
            <a:spcBef>
              <a:spcPct val="0"/>
            </a:spcBef>
            <a:spcAft>
              <a:spcPct val="15000"/>
            </a:spcAft>
            <a:buChar char="••"/>
          </a:pPr>
          <a:r>
            <a:rPr lang="en-IN" sz="2400" b="1" kern="1200" dirty="0" smtClean="0"/>
            <a:t>Bilateral/multilateral</a:t>
          </a:r>
          <a:endParaRPr lang="en-IN" sz="2400" b="1" kern="1200" dirty="0"/>
        </a:p>
      </dsp:txBody>
      <dsp:txXfrm>
        <a:off x="5817483" y="2942769"/>
        <a:ext cx="2380301" cy="1022601"/>
      </dsp:txXfrm>
    </dsp:sp>
    <dsp:sp modelId="{949D1A65-80C1-479C-B1A8-29D15C117674}">
      <dsp:nvSpPr>
        <dsp:cNvPr id="0" name=""/>
        <dsp:cNvSpPr/>
      </dsp:nvSpPr>
      <dsp:spPr>
        <a:xfrm>
          <a:off x="4634237" y="28604"/>
          <a:ext cx="3264842" cy="144830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en-IN" sz="2400" b="1" kern="1200" dirty="0" smtClean="0"/>
            <a:t>Assam Silk Outreach Mission: 6 projects</a:t>
          </a:r>
          <a:endParaRPr lang="en-IN" sz="2400" b="1" kern="1200" dirty="0"/>
        </a:p>
      </dsp:txBody>
      <dsp:txXfrm>
        <a:off x="5645504" y="60419"/>
        <a:ext cx="2221759" cy="1022601"/>
      </dsp:txXfrm>
    </dsp:sp>
    <dsp:sp modelId="{973B2632-7DC6-4944-85F5-5EA39F02F301}">
      <dsp:nvSpPr>
        <dsp:cNvPr id="0" name=""/>
        <dsp:cNvSpPr/>
      </dsp:nvSpPr>
      <dsp:spPr>
        <a:xfrm>
          <a:off x="859047" y="0"/>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en-IN" sz="2400" b="1" kern="1200" dirty="0" smtClean="0"/>
            <a:t>18 lakh weavers/</a:t>
          </a:r>
          <a:r>
            <a:rPr lang="en-IN" sz="2400" b="1" kern="1200" dirty="0" err="1" smtClean="0"/>
            <a:t>rearers</a:t>
          </a:r>
          <a:endParaRPr lang="en-IN" sz="2400" b="1" kern="1200" dirty="0"/>
        </a:p>
      </dsp:txBody>
      <dsp:txXfrm>
        <a:off x="890862" y="31815"/>
        <a:ext cx="1501448" cy="1022601"/>
      </dsp:txXfrm>
    </dsp:sp>
    <dsp:sp modelId="{8E1B5499-E0AF-4DD1-B8DA-AA78DF3C7665}">
      <dsp:nvSpPr>
        <dsp:cNvPr id="0" name=""/>
        <dsp:cNvSpPr/>
      </dsp:nvSpPr>
      <dsp:spPr>
        <a:xfrm>
          <a:off x="2109798" y="257979"/>
          <a:ext cx="1959741" cy="1959741"/>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People</a:t>
          </a:r>
          <a:endParaRPr lang="en-IN" sz="2400" b="1" kern="1200" dirty="0"/>
        </a:p>
      </dsp:txBody>
      <dsp:txXfrm>
        <a:off x="2683793" y="831974"/>
        <a:ext cx="1385746" cy="1385746"/>
      </dsp:txXfrm>
    </dsp:sp>
    <dsp:sp modelId="{E969EC0B-116F-42E0-87A6-AFF594722643}">
      <dsp:nvSpPr>
        <dsp:cNvPr id="0" name=""/>
        <dsp:cNvSpPr/>
      </dsp:nvSpPr>
      <dsp:spPr>
        <a:xfrm rot="5400000">
          <a:off x="4160059" y="257979"/>
          <a:ext cx="1959741" cy="1959741"/>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Projects</a:t>
          </a:r>
          <a:endParaRPr lang="en-IN" sz="2400" b="1" kern="1200" dirty="0"/>
        </a:p>
      </dsp:txBody>
      <dsp:txXfrm rot="-5400000">
        <a:off x="4160059" y="831974"/>
        <a:ext cx="1385746" cy="1385746"/>
      </dsp:txXfrm>
    </dsp:sp>
    <dsp:sp modelId="{B55E17A2-D0F0-4684-927D-6D953D8DE802}">
      <dsp:nvSpPr>
        <dsp:cNvPr id="0" name=""/>
        <dsp:cNvSpPr/>
      </dsp:nvSpPr>
      <dsp:spPr>
        <a:xfrm rot="10800000">
          <a:off x="4160059" y="2308241"/>
          <a:ext cx="1959741" cy="1959741"/>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Partnerships</a:t>
          </a:r>
          <a:endParaRPr lang="en-IN" sz="2400" b="1" kern="1200" dirty="0"/>
        </a:p>
      </dsp:txBody>
      <dsp:txXfrm rot="10800000">
        <a:off x="4160059" y="2308241"/>
        <a:ext cx="1385746" cy="1385746"/>
      </dsp:txXfrm>
    </dsp:sp>
    <dsp:sp modelId="{AEBB008D-BB6A-4DF3-BB33-9E2CC4FE4B41}">
      <dsp:nvSpPr>
        <dsp:cNvPr id="0" name=""/>
        <dsp:cNvSpPr/>
      </dsp:nvSpPr>
      <dsp:spPr>
        <a:xfrm rot="16200000">
          <a:off x="2109798" y="2308241"/>
          <a:ext cx="1959741" cy="1959741"/>
        </a:xfrm>
        <a:prstGeom prst="pieWedg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HTS Department </a:t>
          </a:r>
          <a:endParaRPr lang="en-IN" sz="2400" b="1" kern="1200" dirty="0"/>
        </a:p>
      </dsp:txBody>
      <dsp:txXfrm rot="5400000">
        <a:off x="2683793" y="2308241"/>
        <a:ext cx="1385746" cy="1385746"/>
      </dsp:txXfrm>
    </dsp:sp>
    <dsp:sp modelId="{CF15E524-BDB1-4024-9F3B-43D187A72CEB}">
      <dsp:nvSpPr>
        <dsp:cNvPr id="0" name=""/>
        <dsp:cNvSpPr/>
      </dsp:nvSpPr>
      <dsp:spPr>
        <a:xfrm>
          <a:off x="3776484" y="1855644"/>
          <a:ext cx="676631" cy="588375"/>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C10EE7B-0928-458A-B7AC-073FD7F85759}">
      <dsp:nvSpPr>
        <dsp:cNvPr id="0" name=""/>
        <dsp:cNvSpPr/>
      </dsp:nvSpPr>
      <dsp:spPr>
        <a:xfrm rot="10800000">
          <a:off x="3776484" y="2081942"/>
          <a:ext cx="676631" cy="588375"/>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57645-C3A6-45A6-A81F-BE8AD4DF1E38}">
      <dsp:nvSpPr>
        <dsp:cNvPr id="0" name=""/>
        <dsp:cNvSpPr/>
      </dsp:nvSpPr>
      <dsp:spPr>
        <a:xfrm>
          <a:off x="1474737" y="3088"/>
          <a:ext cx="5280124" cy="2112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20320" rIns="0" bIns="20320" numCol="1" spcCol="1270" anchor="ctr" anchorCtr="0">
          <a:noAutofit/>
        </a:bodyPr>
        <a:lstStyle/>
        <a:p>
          <a:pPr lvl="0" algn="ctr" defTabSz="1422400" rtl="0">
            <a:lnSpc>
              <a:spcPct val="90000"/>
            </a:lnSpc>
            <a:spcBef>
              <a:spcPct val="0"/>
            </a:spcBef>
            <a:spcAft>
              <a:spcPct val="35000"/>
            </a:spcAft>
          </a:pPr>
          <a:r>
            <a:rPr lang="en-IN" sz="3200" b="1" kern="1200" dirty="0" smtClean="0"/>
            <a:t>Attempted</a:t>
          </a:r>
          <a:endParaRPr lang="en-IN" sz="3200" b="1" kern="1200" dirty="0"/>
        </a:p>
      </dsp:txBody>
      <dsp:txXfrm>
        <a:off x="2530762" y="3088"/>
        <a:ext cx="3168075" cy="2112049"/>
      </dsp:txXfrm>
    </dsp:sp>
    <dsp:sp modelId="{850C59B6-17E9-450D-AACE-CE0B81AB6D9A}">
      <dsp:nvSpPr>
        <dsp:cNvPr id="0" name=""/>
        <dsp:cNvSpPr/>
      </dsp:nvSpPr>
      <dsp:spPr>
        <a:xfrm>
          <a:off x="1474737" y="2410824"/>
          <a:ext cx="5280124" cy="21120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20320" rIns="0" bIns="20320" numCol="1" spcCol="1270" anchor="ctr" anchorCtr="0">
          <a:noAutofit/>
        </a:bodyPr>
        <a:lstStyle/>
        <a:p>
          <a:pPr lvl="0" algn="ctr" defTabSz="1422400" rtl="0">
            <a:lnSpc>
              <a:spcPct val="90000"/>
            </a:lnSpc>
            <a:spcBef>
              <a:spcPct val="0"/>
            </a:spcBef>
            <a:spcAft>
              <a:spcPct val="35000"/>
            </a:spcAft>
          </a:pPr>
          <a:r>
            <a:rPr lang="en-IN" sz="3200" b="1" kern="1200" dirty="0" smtClean="0"/>
            <a:t>Submitted to the WGs</a:t>
          </a:r>
          <a:endParaRPr lang="en-IN" sz="3200" b="1" kern="1200" dirty="0"/>
        </a:p>
      </dsp:txBody>
      <dsp:txXfrm>
        <a:off x="2530762" y="2410824"/>
        <a:ext cx="3168075" cy="21120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9A6D4-37FD-4BA5-9976-B27F355755F2}">
      <dsp:nvSpPr>
        <dsp:cNvPr id="0" name=""/>
        <dsp:cNvSpPr/>
      </dsp:nvSpPr>
      <dsp:spPr>
        <a:xfrm>
          <a:off x="0" y="0"/>
          <a:ext cx="8229600" cy="4525963"/>
        </a:xfrm>
        <a:prstGeom prst="roundRect">
          <a:avLst>
            <a:gd name="adj" fmla="val 85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3512650" numCol="1" spcCol="1270" anchor="t" anchorCtr="0">
          <a:noAutofit/>
        </a:bodyPr>
        <a:lstStyle/>
        <a:p>
          <a:pPr lvl="0" algn="l" defTabSz="1689100">
            <a:lnSpc>
              <a:spcPct val="90000"/>
            </a:lnSpc>
            <a:spcBef>
              <a:spcPct val="0"/>
            </a:spcBef>
            <a:spcAft>
              <a:spcPct val="35000"/>
            </a:spcAft>
          </a:pPr>
          <a:r>
            <a:rPr lang="en-IN" sz="3800" kern="1200" dirty="0" smtClean="0"/>
            <a:t>Handloom Textiles</a:t>
          </a:r>
          <a:endParaRPr lang="en-IN" sz="3800" kern="1200" dirty="0"/>
        </a:p>
      </dsp:txBody>
      <dsp:txXfrm>
        <a:off x="112677" y="112677"/>
        <a:ext cx="8004246" cy="4300609"/>
      </dsp:txXfrm>
    </dsp:sp>
    <dsp:sp modelId="{A1280B76-09FB-40B6-BAD9-1AA5CD581C82}">
      <dsp:nvSpPr>
        <dsp:cNvPr id="0" name=""/>
        <dsp:cNvSpPr/>
      </dsp:nvSpPr>
      <dsp:spPr>
        <a:xfrm>
          <a:off x="123409" y="1131490"/>
          <a:ext cx="1399101" cy="1553147"/>
        </a:xfrm>
        <a:prstGeom prst="roundRect">
          <a:avLst>
            <a:gd name="adj" fmla="val 105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kern="1200" dirty="0" smtClean="0"/>
            <a:t>Productivity</a:t>
          </a:r>
          <a:endParaRPr lang="en-IN" sz="1700" kern="1200" dirty="0"/>
        </a:p>
      </dsp:txBody>
      <dsp:txXfrm>
        <a:off x="166436" y="1174517"/>
        <a:ext cx="1313047" cy="1467093"/>
      </dsp:txXfrm>
    </dsp:sp>
    <dsp:sp modelId="{5FB0BE82-9804-4DF5-ACCF-A5710DB1F6F9}">
      <dsp:nvSpPr>
        <dsp:cNvPr id="0" name=""/>
        <dsp:cNvSpPr/>
      </dsp:nvSpPr>
      <dsp:spPr>
        <a:xfrm>
          <a:off x="123409" y="2745155"/>
          <a:ext cx="1399101" cy="1553147"/>
        </a:xfrm>
        <a:prstGeom prst="roundRect">
          <a:avLst>
            <a:gd name="adj" fmla="val 105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kern="1200" dirty="0" smtClean="0"/>
            <a:t>E-tailing</a:t>
          </a:r>
          <a:endParaRPr lang="en-IN" sz="1700" kern="1200" dirty="0"/>
        </a:p>
      </dsp:txBody>
      <dsp:txXfrm>
        <a:off x="166436" y="2788182"/>
        <a:ext cx="1313047" cy="1467093"/>
      </dsp:txXfrm>
    </dsp:sp>
    <dsp:sp modelId="{1A608DD1-D489-46B7-BB03-30D3A67A4DC5}">
      <dsp:nvSpPr>
        <dsp:cNvPr id="0" name=""/>
        <dsp:cNvSpPr/>
      </dsp:nvSpPr>
      <dsp:spPr>
        <a:xfrm>
          <a:off x="1851660" y="1357788"/>
          <a:ext cx="6377940" cy="3168174"/>
        </a:xfrm>
        <a:prstGeom prst="roundRect">
          <a:avLst>
            <a:gd name="adj" fmla="val 10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2011791" numCol="1" spcCol="1270" anchor="t" anchorCtr="0">
          <a:noAutofit/>
        </a:bodyPr>
        <a:lstStyle/>
        <a:p>
          <a:pPr lvl="0" algn="l" defTabSz="1689100">
            <a:lnSpc>
              <a:spcPct val="90000"/>
            </a:lnSpc>
            <a:spcBef>
              <a:spcPct val="0"/>
            </a:spcBef>
            <a:spcAft>
              <a:spcPct val="35000"/>
            </a:spcAft>
          </a:pPr>
          <a:r>
            <a:rPr lang="en-IN" sz="3800" kern="1200" dirty="0" err="1" smtClean="0"/>
            <a:t>Sericutlure</a:t>
          </a:r>
          <a:endParaRPr lang="en-IN" sz="3800" kern="1200" dirty="0"/>
        </a:p>
      </dsp:txBody>
      <dsp:txXfrm>
        <a:off x="1949092" y="1455220"/>
        <a:ext cx="6183076" cy="2973310"/>
      </dsp:txXfrm>
    </dsp:sp>
    <dsp:sp modelId="{0B7C0E37-436C-41EB-B7FB-C1A0B7BD30E1}">
      <dsp:nvSpPr>
        <dsp:cNvPr id="0" name=""/>
        <dsp:cNvSpPr/>
      </dsp:nvSpPr>
      <dsp:spPr>
        <a:xfrm>
          <a:off x="1805368" y="2240351"/>
          <a:ext cx="1275588" cy="880606"/>
        </a:xfrm>
        <a:prstGeom prst="roundRect">
          <a:avLst>
            <a:gd name="adj" fmla="val 105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kern="1200" dirty="0" smtClean="0"/>
            <a:t>Silkworm-Seed</a:t>
          </a:r>
          <a:endParaRPr lang="en-IN" sz="1700" kern="1200" dirty="0"/>
        </a:p>
      </dsp:txBody>
      <dsp:txXfrm>
        <a:off x="1832450" y="2267433"/>
        <a:ext cx="1221424" cy="826442"/>
      </dsp:txXfrm>
    </dsp:sp>
    <dsp:sp modelId="{3EA3E05A-2268-4853-A4DC-C42346BAAF03}">
      <dsp:nvSpPr>
        <dsp:cNvPr id="0" name=""/>
        <dsp:cNvSpPr/>
      </dsp:nvSpPr>
      <dsp:spPr>
        <a:xfrm>
          <a:off x="1805368" y="3180631"/>
          <a:ext cx="1275588" cy="880606"/>
        </a:xfrm>
        <a:prstGeom prst="roundRect">
          <a:avLst>
            <a:gd name="adj" fmla="val 105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kern="1200" dirty="0" smtClean="0"/>
            <a:t>Rearing</a:t>
          </a:r>
          <a:endParaRPr lang="en-IN" sz="1700" kern="1200" dirty="0"/>
        </a:p>
      </dsp:txBody>
      <dsp:txXfrm>
        <a:off x="1832450" y="3207713"/>
        <a:ext cx="1221424" cy="826442"/>
      </dsp:txXfrm>
    </dsp:sp>
    <dsp:sp modelId="{1C15EF1E-6A47-4E01-99B7-937E6F04083E}">
      <dsp:nvSpPr>
        <dsp:cNvPr id="0" name=""/>
        <dsp:cNvSpPr/>
      </dsp:nvSpPr>
      <dsp:spPr>
        <a:xfrm>
          <a:off x="3250692" y="2262981"/>
          <a:ext cx="4567428" cy="1810385"/>
        </a:xfrm>
        <a:prstGeom prst="roundRect">
          <a:avLst>
            <a:gd name="adj" fmla="val 105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021862" numCol="1" spcCol="1270" anchor="t" anchorCtr="0">
          <a:noAutofit/>
        </a:bodyPr>
        <a:lstStyle/>
        <a:p>
          <a:pPr lvl="0" algn="l" defTabSz="1689100">
            <a:lnSpc>
              <a:spcPct val="90000"/>
            </a:lnSpc>
            <a:spcBef>
              <a:spcPct val="0"/>
            </a:spcBef>
            <a:spcAft>
              <a:spcPct val="35000"/>
            </a:spcAft>
          </a:pPr>
          <a:r>
            <a:rPr lang="en-IN" sz="3800" kern="1200" dirty="0" smtClean="0"/>
            <a:t>Host plantation</a:t>
          </a:r>
          <a:endParaRPr lang="en-IN" sz="3800" kern="1200" dirty="0"/>
        </a:p>
      </dsp:txBody>
      <dsp:txXfrm>
        <a:off x="3306368" y="2318657"/>
        <a:ext cx="4456076" cy="1699033"/>
      </dsp:txXfrm>
    </dsp:sp>
    <dsp:sp modelId="{595874CF-D363-43B2-9043-FEEF1AAE8950}">
      <dsp:nvSpPr>
        <dsp:cNvPr id="0" name=""/>
        <dsp:cNvSpPr/>
      </dsp:nvSpPr>
      <dsp:spPr>
        <a:xfrm>
          <a:off x="3364877" y="3077654"/>
          <a:ext cx="2137748" cy="814673"/>
        </a:xfrm>
        <a:prstGeom prst="roundRect">
          <a:avLst>
            <a:gd name="adj" fmla="val 105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kern="1200" dirty="0" smtClean="0"/>
            <a:t>Area</a:t>
          </a:r>
          <a:endParaRPr lang="en-IN" sz="1700" kern="1200" dirty="0"/>
        </a:p>
      </dsp:txBody>
      <dsp:txXfrm>
        <a:off x="3389931" y="3102708"/>
        <a:ext cx="2087640" cy="764565"/>
      </dsp:txXfrm>
    </dsp:sp>
    <dsp:sp modelId="{88D8F939-AF56-445C-AFDC-BF46027CE07F}">
      <dsp:nvSpPr>
        <dsp:cNvPr id="0" name=""/>
        <dsp:cNvSpPr/>
      </dsp:nvSpPr>
      <dsp:spPr>
        <a:xfrm>
          <a:off x="5563443" y="3077654"/>
          <a:ext cx="2137748" cy="814673"/>
        </a:xfrm>
        <a:prstGeom prst="roundRect">
          <a:avLst>
            <a:gd name="adj" fmla="val 105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kern="1200" dirty="0" smtClean="0"/>
            <a:t>productivity</a:t>
          </a:r>
          <a:endParaRPr lang="en-IN" sz="1700" kern="1200" dirty="0"/>
        </a:p>
      </dsp:txBody>
      <dsp:txXfrm>
        <a:off x="5588497" y="3102708"/>
        <a:ext cx="2087640" cy="7645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8D2F1-CDA3-415C-894A-2D5E02C76025}">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A16D48-5A59-4284-BB69-BFB677806053}">
      <dsp:nvSpPr>
        <dsp:cNvPr id="0" name=""/>
        <dsp:cNvSpPr/>
      </dsp:nvSpPr>
      <dsp:spPr>
        <a:xfrm>
          <a:off x="411480" y="4142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IN" sz="3200" b="1" kern="1200" dirty="0" smtClean="0"/>
            <a:t>Community empowerment</a:t>
          </a:r>
          <a:endParaRPr lang="en-IN" sz="3200" b="1" kern="1200" dirty="0"/>
        </a:p>
      </dsp:txBody>
      <dsp:txXfrm>
        <a:off x="460476" y="90417"/>
        <a:ext cx="5662728" cy="905688"/>
      </dsp:txXfrm>
    </dsp:sp>
    <dsp:sp modelId="{431B4AA4-053A-400B-AFD5-D99F2F6515C5}">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4EDC8E-C3AD-42F7-B157-7FDD34F4A813}">
      <dsp:nvSpPr>
        <dsp:cNvPr id="0" name=""/>
        <dsp:cNvSpPr/>
      </dsp:nvSpPr>
      <dsp:spPr>
        <a:xfrm>
          <a:off x="411480" y="158366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IN" sz="3200" b="1" kern="1200" dirty="0" smtClean="0"/>
            <a:t>Ecosystem Services Approach</a:t>
          </a:r>
          <a:endParaRPr lang="en-IN" sz="3200" b="1" kern="1200" dirty="0"/>
        </a:p>
      </dsp:txBody>
      <dsp:txXfrm>
        <a:off x="460476" y="1632657"/>
        <a:ext cx="5662728" cy="905688"/>
      </dsp:txXfrm>
    </dsp:sp>
    <dsp:sp modelId="{295872D8-A380-4959-A93F-8DB4DAEF0870}">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E9EB44-A724-4FC0-8A01-0A41CEBA9034}">
      <dsp:nvSpPr>
        <dsp:cNvPr id="0" name=""/>
        <dsp:cNvSpPr/>
      </dsp:nvSpPr>
      <dsp:spPr>
        <a:xfrm>
          <a:off x="411480" y="312590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IN" sz="3200" b="1" kern="1200" dirty="0" smtClean="0"/>
            <a:t>Technology, marketing and e-tailing </a:t>
          </a:r>
          <a:endParaRPr lang="en-IN" sz="3200" b="1" kern="1200" dirty="0"/>
        </a:p>
      </dsp:txBody>
      <dsp:txXfrm>
        <a:off x="460476" y="3174897"/>
        <a:ext cx="5662728" cy="9056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4A4EC-F288-4325-B0D5-203699AF3292}">
      <dsp:nvSpPr>
        <dsp:cNvPr id="0" name=""/>
        <dsp:cNvSpPr/>
      </dsp:nvSpPr>
      <dsp:spPr>
        <a:xfrm>
          <a:off x="0" y="0"/>
          <a:ext cx="4525963" cy="4525963"/>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1C8F798-E0C4-4153-91F5-4D4C0F38AEC8}">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b="1" kern="1200" dirty="0" smtClean="0"/>
            <a:t>Mission Mode Approach</a:t>
          </a:r>
          <a:endParaRPr lang="en-IN" sz="2700" b="1" kern="1200" dirty="0"/>
        </a:p>
      </dsp:txBody>
      <dsp:txXfrm>
        <a:off x="2262981" y="0"/>
        <a:ext cx="5966618" cy="961767"/>
      </dsp:txXfrm>
    </dsp:sp>
    <dsp:sp modelId="{7F508210-D13B-4CA9-8221-1E97DD079D21}">
      <dsp:nvSpPr>
        <dsp:cNvPr id="0" name=""/>
        <dsp:cNvSpPr/>
      </dsp:nvSpPr>
      <dsp:spPr>
        <a:xfrm>
          <a:off x="594032" y="961767"/>
          <a:ext cx="3337897" cy="3337897"/>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015D20C-CDA3-425B-91D0-BE69DFCC05DD}">
      <dsp:nvSpPr>
        <dsp:cNvPr id="0" name=""/>
        <dsp:cNvSpPr/>
      </dsp:nvSpPr>
      <dsp:spPr>
        <a:xfrm>
          <a:off x="2262981" y="961767"/>
          <a:ext cx="5966618" cy="333789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b="1" kern="1200" dirty="0" smtClean="0"/>
            <a:t>An SPV: Assam Silk Outreach Mission (ASOM) Society</a:t>
          </a:r>
          <a:endParaRPr lang="en-IN" sz="2700" b="1" kern="1200" dirty="0"/>
        </a:p>
      </dsp:txBody>
      <dsp:txXfrm>
        <a:off x="2262981" y="961767"/>
        <a:ext cx="5966618" cy="961767"/>
      </dsp:txXfrm>
    </dsp:sp>
    <dsp:sp modelId="{8A39A315-9F08-43CB-BF7F-A0B2ACBD5686}">
      <dsp:nvSpPr>
        <dsp:cNvPr id="0" name=""/>
        <dsp:cNvSpPr/>
      </dsp:nvSpPr>
      <dsp:spPr>
        <a:xfrm>
          <a:off x="1188065" y="1923534"/>
          <a:ext cx="2149832" cy="2149832"/>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CF66D50-C78A-4E26-A4C3-F9CF21952785}">
      <dsp:nvSpPr>
        <dsp:cNvPr id="0" name=""/>
        <dsp:cNvSpPr/>
      </dsp:nvSpPr>
      <dsp:spPr>
        <a:xfrm>
          <a:off x="2262981" y="1923534"/>
          <a:ext cx="5966618" cy="2149832"/>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b="1" kern="1200" dirty="0" smtClean="0"/>
            <a:t>First three years: Focus on host plantation</a:t>
          </a:r>
          <a:endParaRPr lang="en-IN" sz="2700" b="1" kern="1200" dirty="0"/>
        </a:p>
      </dsp:txBody>
      <dsp:txXfrm>
        <a:off x="2262981" y="1923534"/>
        <a:ext cx="5966618" cy="961767"/>
      </dsp:txXfrm>
    </dsp:sp>
    <dsp:sp modelId="{3084467C-8CFA-4CBF-BFA8-8C0293EC5C30}">
      <dsp:nvSpPr>
        <dsp:cNvPr id="0" name=""/>
        <dsp:cNvSpPr/>
      </dsp:nvSpPr>
      <dsp:spPr>
        <a:xfrm>
          <a:off x="1782097" y="2885301"/>
          <a:ext cx="961767" cy="961767"/>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D6C2250-A892-4DF4-8D7E-6621D6EF5C3B}">
      <dsp:nvSpPr>
        <dsp:cNvPr id="0" name=""/>
        <dsp:cNvSpPr/>
      </dsp:nvSpPr>
      <dsp:spPr>
        <a:xfrm>
          <a:off x="2262981" y="2885301"/>
          <a:ext cx="5966618" cy="961767"/>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b="1" kern="1200" dirty="0" smtClean="0"/>
            <a:t>Thereafter: Increased Silk Production and textiles</a:t>
          </a:r>
          <a:endParaRPr lang="en-IN" sz="2700" b="1" kern="1200" dirty="0"/>
        </a:p>
      </dsp:txBody>
      <dsp:txXfrm>
        <a:off x="2262981" y="2885301"/>
        <a:ext cx="5966618" cy="9617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E5D97-CB09-4B7B-9BEB-D37FB832ECE5}" type="datetimeFigureOut">
              <a:rPr lang="en-IN" smtClean="0"/>
              <a:t>12-05-2016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9A67C-7398-4D57-A66A-AAF62D3882C4}" type="slidenum">
              <a:rPr lang="en-IN" smtClean="0"/>
              <a:t>‹#›</a:t>
            </a:fld>
            <a:endParaRPr lang="en-IN"/>
          </a:p>
        </p:txBody>
      </p:sp>
    </p:spTree>
    <p:extLst>
      <p:ext uri="{BB962C8B-B14F-4D97-AF65-F5344CB8AC3E}">
        <p14:creationId xmlns:p14="http://schemas.microsoft.com/office/powerpoint/2010/main" val="253535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69A67C-7398-4D57-A66A-AAF62D3882C4}" type="slidenum">
              <a:rPr lang="en-IN" smtClean="0"/>
              <a:t>2</a:t>
            </a:fld>
            <a:endParaRPr lang="en-IN"/>
          </a:p>
        </p:txBody>
      </p:sp>
    </p:spTree>
    <p:extLst>
      <p:ext uri="{BB962C8B-B14F-4D97-AF65-F5344CB8AC3E}">
        <p14:creationId xmlns:p14="http://schemas.microsoft.com/office/powerpoint/2010/main" val="142151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7F5B116-3B30-43F3-B642-AA6FE5AAC470}" type="datetimeFigureOut">
              <a:rPr lang="en-IN" smtClean="0"/>
              <a:t>12-05-2016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1074614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7F5B116-3B30-43F3-B642-AA6FE5AAC470}" type="datetimeFigureOut">
              <a:rPr lang="en-IN" smtClean="0"/>
              <a:t>12-05-2016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131405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7F5B116-3B30-43F3-B642-AA6FE5AAC470}" type="datetimeFigureOut">
              <a:rPr lang="en-IN" smtClean="0"/>
              <a:t>12-05-2016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91705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7F5B116-3B30-43F3-B642-AA6FE5AAC470}" type="datetimeFigureOut">
              <a:rPr lang="en-IN" smtClean="0"/>
              <a:t>12-05-2016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89321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5B116-3B30-43F3-B642-AA6FE5AAC470}" type="datetimeFigureOut">
              <a:rPr lang="en-IN" smtClean="0"/>
              <a:t>12-05-2016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212391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7F5B116-3B30-43F3-B642-AA6FE5AAC470}" type="datetimeFigureOut">
              <a:rPr lang="en-IN" smtClean="0"/>
              <a:t>12-05-2016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315369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7F5B116-3B30-43F3-B642-AA6FE5AAC470}" type="datetimeFigureOut">
              <a:rPr lang="en-IN" smtClean="0"/>
              <a:t>12-05-2016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384425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7F5B116-3B30-43F3-B642-AA6FE5AAC470}" type="datetimeFigureOut">
              <a:rPr lang="en-IN" smtClean="0"/>
              <a:t>12-05-2016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359301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5B116-3B30-43F3-B642-AA6FE5AAC470}" type="datetimeFigureOut">
              <a:rPr lang="en-IN" smtClean="0"/>
              <a:t>12-05-2016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337694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5B116-3B30-43F3-B642-AA6FE5AAC470}" type="datetimeFigureOut">
              <a:rPr lang="en-IN" smtClean="0"/>
              <a:t>12-05-2016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375706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5B116-3B30-43F3-B642-AA6FE5AAC470}" type="datetimeFigureOut">
              <a:rPr lang="en-IN" smtClean="0"/>
              <a:t>12-05-2016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4245C0-53A8-4BD7-BB28-9D06128689F4}" type="slidenum">
              <a:rPr lang="en-IN" smtClean="0"/>
              <a:t>‹#›</a:t>
            </a:fld>
            <a:endParaRPr lang="en-IN"/>
          </a:p>
        </p:txBody>
      </p:sp>
    </p:spTree>
    <p:extLst>
      <p:ext uri="{BB962C8B-B14F-4D97-AF65-F5344CB8AC3E}">
        <p14:creationId xmlns:p14="http://schemas.microsoft.com/office/powerpoint/2010/main" val="351258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5B116-3B30-43F3-B642-AA6FE5AAC470}" type="datetimeFigureOut">
              <a:rPr lang="en-IN" smtClean="0"/>
              <a:t>12-05-2016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245C0-53A8-4BD7-BB28-9D06128689F4}" type="slidenum">
              <a:rPr lang="en-IN" smtClean="0"/>
              <a:t>‹#›</a:t>
            </a:fld>
            <a:endParaRPr lang="en-IN"/>
          </a:p>
        </p:txBody>
      </p:sp>
    </p:spTree>
    <p:extLst>
      <p:ext uri="{BB962C8B-B14F-4D97-AF65-F5344CB8AC3E}">
        <p14:creationId xmlns:p14="http://schemas.microsoft.com/office/powerpoint/2010/main" val="3904275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smtClean="0"/>
              <a:t>Action taken in preparation of SPAP by Working Groups</a:t>
            </a:r>
            <a:endParaRPr lang="en-IN" b="1" dirty="0"/>
          </a:p>
        </p:txBody>
      </p:sp>
      <p:sp>
        <p:nvSpPr>
          <p:cNvPr id="3" name="Subtitle 2"/>
          <p:cNvSpPr>
            <a:spLocks noGrp="1"/>
          </p:cNvSpPr>
          <p:nvPr>
            <p:ph type="subTitle" idx="1"/>
          </p:nvPr>
        </p:nvSpPr>
        <p:spPr/>
        <p:txBody>
          <a:bodyPr/>
          <a:lstStyle/>
          <a:p>
            <a:pPr algn="r"/>
            <a:r>
              <a:rPr lang="en-IN" i="1" dirty="0" smtClean="0">
                <a:solidFill>
                  <a:schemeClr val="tx1"/>
                </a:solidFill>
              </a:rPr>
              <a:t>by Handloom Textiles and Sericulture Department</a:t>
            </a:r>
            <a:endParaRPr lang="en-IN" i="1" dirty="0">
              <a:solidFill>
                <a:schemeClr val="tx1"/>
              </a:solidFill>
            </a:endParaRPr>
          </a:p>
        </p:txBody>
      </p:sp>
    </p:spTree>
    <p:extLst>
      <p:ext uri="{BB962C8B-B14F-4D97-AF65-F5344CB8AC3E}">
        <p14:creationId xmlns:p14="http://schemas.microsoft.com/office/powerpoint/2010/main" val="3075390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Action Plan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11652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6952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048"/>
            <a:ext cx="8229600" cy="1143000"/>
          </a:xfrm>
        </p:spPr>
        <p:txBody>
          <a:bodyPr/>
          <a:lstStyle/>
          <a:p>
            <a:r>
              <a:rPr lang="en-IN" dirty="0" smtClean="0"/>
              <a:t>Goals by 2026</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7935293"/>
              </p:ext>
            </p:extLst>
          </p:nvPr>
        </p:nvGraphicFramePr>
        <p:xfrm>
          <a:off x="467544" y="1052736"/>
          <a:ext cx="8219256"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956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MISSION OBJECTIVES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6053164"/>
              </p:ext>
            </p:extLst>
          </p:nvPr>
        </p:nvGraphicFramePr>
        <p:xfrm>
          <a:off x="467544" y="1340768"/>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8614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MISSION OBJECTIVES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01483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651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Gaps Analysed</a:t>
            </a:r>
            <a:endParaRPr lang="en-I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15350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129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Resources Required</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99215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4115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PPP </a:t>
            </a:r>
            <a:r>
              <a:rPr lang="en-IN" dirty="0" err="1" smtClean="0"/>
              <a:t>centered</a:t>
            </a:r>
            <a:r>
              <a:rPr lang="en-IN" dirty="0" smtClean="0"/>
              <a: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56881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442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First Draft Plan for 2016-2019</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29424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388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Working Groups and SDGs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29761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444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27780428"/>
              </p:ext>
            </p:extLst>
          </p:nvPr>
        </p:nvGraphicFramePr>
        <p:xfrm>
          <a:off x="304800" y="990600"/>
          <a:ext cx="8382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533400" y="228600"/>
            <a:ext cx="8229600" cy="685800"/>
          </a:xfrm>
        </p:spPr>
        <p:txBody>
          <a:bodyPr>
            <a:noAutofit/>
          </a:bodyPr>
          <a:lstStyle/>
          <a:p>
            <a:pPr>
              <a:defRPr/>
            </a:pPr>
            <a:r>
              <a:rPr lang="en-US" sz="3600" dirty="0" smtClean="0"/>
              <a:t/>
            </a:r>
            <a:br>
              <a:rPr lang="en-US" sz="3600" dirty="0" smtClean="0"/>
            </a:br>
            <a:r>
              <a:rPr lang="en-US" sz="3600" dirty="0" smtClean="0"/>
              <a:t/>
            </a:r>
            <a:br>
              <a:rPr lang="en-US" sz="3600" dirty="0" smtClean="0"/>
            </a:br>
            <a:r>
              <a:rPr lang="en-US" sz="3600" b="1" dirty="0" smtClean="0"/>
              <a:t>SDGs mapped </a:t>
            </a:r>
            <a:r>
              <a:rPr lang="en-US" sz="3600" b="1" dirty="0"/>
              <a:t>to UDD</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endParaRPr lang="en-US" sz="2400" b="1" dirty="0"/>
          </a:p>
        </p:txBody>
      </p:sp>
    </p:spTree>
    <p:extLst>
      <p:ext uri="{BB962C8B-B14F-4D97-AF65-F5344CB8AC3E}">
        <p14:creationId xmlns:p14="http://schemas.microsoft.com/office/powerpoint/2010/main" val="25034236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INPUTS FOR THE SPAP SUBMITTED TO THE RESPECTIVE WORKING GROUPS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51407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88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Existing Schemes mapped to the Goals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3886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39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Strength-based Strategies for SDGs</a:t>
            </a:r>
            <a:endParaRPr lang="en-IN"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2725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107504" y="3068960"/>
            <a:ext cx="2520280" cy="23042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IN" dirty="0" smtClean="0"/>
              <a:t>38% of Country’s weavers and 47% of country’s looms are in Assam!?</a:t>
            </a:r>
            <a:endParaRPr lang="en-IN" dirty="0"/>
          </a:p>
        </p:txBody>
      </p:sp>
      <p:sp>
        <p:nvSpPr>
          <p:cNvPr id="9" name="Oval 8"/>
          <p:cNvSpPr/>
          <p:nvPr/>
        </p:nvSpPr>
        <p:spPr>
          <a:xfrm>
            <a:off x="7452320" y="2924944"/>
            <a:ext cx="1691680" cy="201622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IN" dirty="0" err="1" smtClean="0"/>
              <a:t>HandloomCensus</a:t>
            </a:r>
            <a:r>
              <a:rPr lang="en-IN" dirty="0" smtClean="0"/>
              <a:t>  2009, NCAER</a:t>
            </a:r>
            <a:endParaRPr lang="en-IN" dirty="0"/>
          </a:p>
        </p:txBody>
      </p:sp>
    </p:spTree>
    <p:extLst>
      <p:ext uri="{BB962C8B-B14F-4D97-AF65-F5344CB8AC3E}">
        <p14:creationId xmlns:p14="http://schemas.microsoft.com/office/powerpoint/2010/main" val="244754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998"/>
            <a:ext cx="8229600" cy="1143000"/>
          </a:xfrm>
        </p:spPr>
        <p:txBody>
          <a:bodyPr/>
          <a:lstStyle/>
          <a:p>
            <a:r>
              <a:rPr lang="en-IN" dirty="0" smtClean="0"/>
              <a:t>Strategies for SDG2030</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9640373"/>
              </p:ext>
            </p:extLst>
          </p:nvPr>
        </p:nvGraphicFramePr>
        <p:xfrm>
          <a:off x="539552"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43608" y="985074"/>
            <a:ext cx="7344816" cy="107721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IN" sz="3200" b="1" dirty="0" smtClean="0"/>
              <a:t>Empowered Communities-</a:t>
            </a:r>
          </a:p>
          <a:p>
            <a:pPr algn="ctr"/>
            <a:r>
              <a:rPr lang="en-IN" sz="3200" b="1" dirty="0" smtClean="0"/>
              <a:t>Ethical Consumerism</a:t>
            </a:r>
            <a:endParaRPr lang="en-IN" sz="3200" b="1" dirty="0"/>
          </a:p>
        </p:txBody>
      </p:sp>
    </p:spTree>
    <p:extLst>
      <p:ext uri="{BB962C8B-B14F-4D97-AF65-F5344CB8AC3E}">
        <p14:creationId xmlns:p14="http://schemas.microsoft.com/office/powerpoint/2010/main" val="2428339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style>
          <a:lnRef idx="3">
            <a:schemeClr val="lt1"/>
          </a:lnRef>
          <a:fillRef idx="1">
            <a:schemeClr val="dk1"/>
          </a:fillRef>
          <a:effectRef idx="1">
            <a:schemeClr val="dk1"/>
          </a:effectRef>
          <a:fontRef idx="minor">
            <a:schemeClr val="lt1"/>
          </a:fontRef>
        </p:style>
        <p:txBody>
          <a:bodyPr/>
          <a:lstStyle/>
          <a:p>
            <a:r>
              <a:rPr lang="en-IN" dirty="0" smtClean="0"/>
              <a:t>Approach is Ecosystems Services</a:t>
            </a:r>
            <a:endParaRPr lang="en-IN" dirty="0"/>
          </a:p>
        </p:txBody>
      </p:sp>
      <p:sp>
        <p:nvSpPr>
          <p:cNvPr id="3" name="Content Placeholder 2"/>
          <p:cNvSpPr>
            <a:spLocks noGrp="1"/>
          </p:cNvSpPr>
          <p:nvPr>
            <p:ph idx="1"/>
          </p:nvPr>
        </p:nvSpPr>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2776"/>
            <a:ext cx="9144000"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5178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Thus.. Strategy Paper covers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18890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572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605</Words>
  <Application>Microsoft Office PowerPoint</Application>
  <PresentationFormat>On-screen Show (4:3)</PresentationFormat>
  <Paragraphs>109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Action taken in preparation of SPAP by Working Groups</vt:lpstr>
      <vt:lpstr>Working Groups and SDGs</vt:lpstr>
      <vt:lpstr>  SDGs mapped to UDD   </vt:lpstr>
      <vt:lpstr>INPUTS FOR THE SPAP SUBMITTED TO THE RESPECTIVE WORKING GROUPS</vt:lpstr>
      <vt:lpstr>Existing Schemes mapped to the Goals</vt:lpstr>
      <vt:lpstr>Strength-based Strategies for SDGs</vt:lpstr>
      <vt:lpstr>Strategies for SDG2030</vt:lpstr>
      <vt:lpstr>Approach is Ecosystems Services</vt:lpstr>
      <vt:lpstr>Thus.. Strategy Paper covers</vt:lpstr>
      <vt:lpstr>Action Plan</vt:lpstr>
      <vt:lpstr>Goals by 2026</vt:lpstr>
      <vt:lpstr>MISSION OBJECTIVES</vt:lpstr>
      <vt:lpstr>MISSION OBJECTIVES</vt:lpstr>
      <vt:lpstr>Gaps Analysed</vt:lpstr>
      <vt:lpstr>Resources Required</vt:lpstr>
      <vt:lpstr>PPP centered…</vt:lpstr>
      <vt:lpstr>First Draft Plan for 2016-2019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taken in preparation of SPAP by Working Groups</dc:title>
  <dc:creator>Ravi Kota</dc:creator>
  <cp:lastModifiedBy>Ravi Kota</cp:lastModifiedBy>
  <cp:revision>13</cp:revision>
  <dcterms:created xsi:type="dcterms:W3CDTF">2016-05-11T17:03:51Z</dcterms:created>
  <dcterms:modified xsi:type="dcterms:W3CDTF">2016-05-11T19:27:48Z</dcterms:modified>
</cp:coreProperties>
</file>